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Lst>
  <p:sldSz cy="21945600" cx="32918400"/>
  <p:notesSz cx="6858000" cy="9144000"/>
  <p:embeddedFontLst>
    <p:embeddedFont>
      <p:font typeface="Playfair Display"/>
      <p:regular r:id="rId12"/>
      <p:bold r:id="rId13"/>
      <p:italic r:id="rId14"/>
      <p:boldItalic r:id="rId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6912">
          <p15:clr>
            <a:srgbClr val="A4A3A4"/>
          </p15:clr>
        </p15:guide>
        <p15:guide id="2" pos="10345">
          <p15:clr>
            <a:srgbClr val="A4A3A4"/>
          </p15:clr>
        </p15:guide>
      </p15:sldGuideLst>
    </p:ext>
    <p:ext uri="GoogleSlidesCustomDataVersion2">
      <go:slidesCustomData xmlns:go="http://customooxmlschemas.google.com/" r:id="rId16" roundtripDataSignature="AMtx7mjHaN9aZgGdmTKaWyJoHZgWxka8t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6912" orient="horz"/>
        <p:guide pos="10345"/>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PlayfairDisplay-bold.fntdata"/><Relationship Id="rId12" Type="http://schemas.openxmlformats.org/officeDocument/2006/relationships/font" Target="fonts/PlayfairDisplay-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PlayfairDisplay-boldItalic.fntdata"/><Relationship Id="rId14" Type="http://schemas.openxmlformats.org/officeDocument/2006/relationships/font" Target="fonts/PlayfairDisplay-italic.fntdata"/><Relationship Id="rId16" Type="http://customschemas.google.com/relationships/presentationmetadata" Target="meta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rand.utdallas.edu/graphics-visual-identity/color-palette/" TargetMode="External"/><Relationship Id="rId3" Type="http://schemas.openxmlformats.org/officeDocument/2006/relationships/hyperlink" Target="https://drive.google.com/file/d/16ZH8izFN08Q6Ali--EzOrPO6Dwv_CAtp/view?usp=sharing" TargetMode="External"/><Relationship Id="rId4" Type="http://schemas.openxmlformats.org/officeDocument/2006/relationships/hyperlink" Target="https://spotify.link/AusWAUbt1Kb"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brand.utdallas.edu/graphics-visual-identity/color-palette/" TargetMode="External"/><Relationship Id="rId3" Type="http://schemas.openxmlformats.org/officeDocument/2006/relationships/hyperlink" Target="https://drive.google.com/file/d/16ZH8izFN08Q6Ali--EzOrPO6Dwv_CAtp/view?usp=sharing" TargetMode="External"/><Relationship Id="rId4" Type="http://schemas.openxmlformats.org/officeDocument/2006/relationships/hyperlink" Target="https://spotify.link/AusWAUbt1Kb"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eb4e418637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Transformers: base component for our denoising network, excel at sequence modelling with a normalization layer, MLP, a connected forward artificial neural network with at least 3 layers, Multi-Headed Attention, multiple heads that focus on different features of data Classifier-free Guidance: helps trade off between the diversity and sample quality during inference BEAT 2 Dataset: parameterized BEAT dataset–video captured data using 16 cameras to do motion capture–into the FLAME and SMPL-X parameters (pose θ, expression ψ, shape β). 30 people ~1600 audio files, ~1600 parameter files Caching: Data loading for Machine Learning uncompressed large datasets, making it more efficient to use, with pickle and lmdb Positional Encoding: learnable parameter for the network that provides a position when training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transformer architecture the base component for denoising the network. The input data is normalized, then goes into the multi-head attention where the model can focus on different parts of the input simultaneously. After concatenating, the normalized data goes into the multilayer perceptron (MLP), where there are multiple linear layers with activation functions in between.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https://brand.utdallas.edu/graphics-visual-identity/color-palette/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3"/>
              </a:rPr>
              <a:t>https://drive.google.com/file/d/16ZH8izFN08Q6Ali--EzOrPO6Dwv_CAtp/view?usp=sharing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4"/>
              </a:rPr>
              <a:t>https://spotify.link/AusWAUbt1Kb</a:t>
            </a:r>
            <a:endParaRPr/>
          </a:p>
          <a:p>
            <a:pPr indent="0" lvl="0" marL="0" rtl="0" algn="l">
              <a:spcBef>
                <a:spcPts val="0"/>
              </a:spcBef>
              <a:spcAft>
                <a:spcPts val="0"/>
              </a:spcAft>
              <a:buNone/>
            </a:pPr>
            <a:r>
              <a:t/>
            </a:r>
            <a:endParaRPr/>
          </a:p>
        </p:txBody>
      </p:sp>
      <p:sp>
        <p:nvSpPr>
          <p:cNvPr id="82" name="Google Shape;82;g2eb4e418637_1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eb4e418637_1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eb4e418637_1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b4e418637_14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eb4e418637_1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eb4e418637_14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2eb4e418637_1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eb4e418637_14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eb4e418637_14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2eb4e418637_14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Transformers: base component for our denoising network, excel at sequence modelling with a normalization layer, MLP, a connected forward artificial neural network with at least 3 layers, Multi-Headed Attention, multiple heads that focus on different features of data Classifier-free Guidance: helps trade off between the diversity and sample quality during inference BEAT 2 Dataset: parameterized BEAT dataset–video captured data using 16 cameras to do motion capture–into the FLAME and SMPL-X parameters (pose θ, expression ψ, shape β). 30 people ~1600 audio files, ~1600 parameter files Caching: Data loading for Machine Learning uncompressed large datasets, making it more efficient to use, with pickle and lmdb Positional Encoding: learnable parameter for the network that provides a position when training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transformer architecture the base component for denoising the network. The input data is normalized, then goes into the multi-head attention where the model can focus on different parts of the input simultaneously. After concatenating, the normalized data goes into the multilayer perceptron (MLP), where there are multiple linear layers with activation functions in between.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2"/>
              </a:rPr>
              <a:t>https://brand.utdallas.edu/graphics-visual-identity/color-palette/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3"/>
              </a:rPr>
              <a:t>https://drive.google.com/file/d/16ZH8izFN08Q6Ali--EzOrPO6Dwv_CAtp/view?usp=sharing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u="sng">
                <a:solidFill>
                  <a:schemeClr val="hlink"/>
                </a:solidFill>
                <a:hlinkClick r:id="rId4"/>
              </a:rPr>
              <a:t>https://spotify.link/AusWAUbt1Kb</a:t>
            </a:r>
            <a:endParaRPr/>
          </a:p>
          <a:p>
            <a:pPr indent="0" lvl="0" marL="0" rtl="0" algn="l">
              <a:spcBef>
                <a:spcPts val="0"/>
              </a:spcBef>
              <a:spcAft>
                <a:spcPts val="0"/>
              </a:spcAft>
              <a:buNone/>
            </a:pPr>
            <a:r>
              <a:t/>
            </a:r>
            <a:endParaRPr/>
          </a:p>
        </p:txBody>
      </p:sp>
      <p:sp>
        <p:nvSpPr>
          <p:cNvPr id="214" name="Google Shape;214;g2eb4e418637_14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3"/>
          <p:cNvSpPr txBox="1"/>
          <p:nvPr>
            <p:ph type="ctrTitle"/>
          </p:nvPr>
        </p:nvSpPr>
        <p:spPr>
          <a:xfrm>
            <a:off x="2468880" y="6817362"/>
            <a:ext cx="27980640" cy="470408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3"/>
          <p:cNvSpPr txBox="1"/>
          <p:nvPr>
            <p:ph idx="1" type="subTitle"/>
          </p:nvPr>
        </p:nvSpPr>
        <p:spPr>
          <a:xfrm>
            <a:off x="4937760" y="12435840"/>
            <a:ext cx="23042880" cy="5608320"/>
          </a:xfrm>
          <a:prstGeom prst="rect">
            <a:avLst/>
          </a:prstGeom>
          <a:noFill/>
          <a:ln>
            <a:noFill/>
          </a:ln>
        </p:spPr>
        <p:txBody>
          <a:bodyPr anchorCtr="0" anchor="t" bIns="156750" lIns="313500" spcFirstLastPara="1" rIns="313500" wrap="square" tIns="156750">
            <a:normAutofit/>
          </a:bodyPr>
          <a:lstStyle>
            <a:lvl1pPr lvl="0" algn="ctr">
              <a:spcBef>
                <a:spcPts val="2200"/>
              </a:spcBef>
              <a:spcAft>
                <a:spcPts val="0"/>
              </a:spcAft>
              <a:buClr>
                <a:srgbClr val="888888"/>
              </a:buClr>
              <a:buSzPts val="11000"/>
              <a:buNone/>
              <a:defRPr>
                <a:solidFill>
                  <a:srgbClr val="888888"/>
                </a:solidFill>
              </a:defRPr>
            </a:lvl1pPr>
            <a:lvl2pPr lvl="1" algn="ctr">
              <a:spcBef>
                <a:spcPts val="1920"/>
              </a:spcBef>
              <a:spcAft>
                <a:spcPts val="0"/>
              </a:spcAft>
              <a:buClr>
                <a:srgbClr val="888888"/>
              </a:buClr>
              <a:buSzPts val="9600"/>
              <a:buNone/>
              <a:defRPr>
                <a:solidFill>
                  <a:srgbClr val="888888"/>
                </a:solidFill>
              </a:defRPr>
            </a:lvl2pPr>
            <a:lvl3pPr lvl="2" algn="ctr">
              <a:spcBef>
                <a:spcPts val="1640"/>
              </a:spcBef>
              <a:spcAft>
                <a:spcPts val="0"/>
              </a:spcAft>
              <a:buClr>
                <a:srgbClr val="888888"/>
              </a:buClr>
              <a:buSzPts val="8200"/>
              <a:buNone/>
              <a:defRPr>
                <a:solidFill>
                  <a:srgbClr val="888888"/>
                </a:solidFill>
              </a:defRPr>
            </a:lvl3pPr>
            <a:lvl4pPr lvl="3" algn="ctr">
              <a:spcBef>
                <a:spcPts val="1380"/>
              </a:spcBef>
              <a:spcAft>
                <a:spcPts val="0"/>
              </a:spcAft>
              <a:buClr>
                <a:srgbClr val="888888"/>
              </a:buClr>
              <a:buSzPts val="6900"/>
              <a:buNone/>
              <a:defRPr>
                <a:solidFill>
                  <a:srgbClr val="888888"/>
                </a:solidFill>
              </a:defRPr>
            </a:lvl4pPr>
            <a:lvl5pPr lvl="4" algn="ctr">
              <a:spcBef>
                <a:spcPts val="1380"/>
              </a:spcBef>
              <a:spcAft>
                <a:spcPts val="0"/>
              </a:spcAft>
              <a:buClr>
                <a:srgbClr val="888888"/>
              </a:buClr>
              <a:buSzPts val="6900"/>
              <a:buNone/>
              <a:defRPr>
                <a:solidFill>
                  <a:srgbClr val="888888"/>
                </a:solidFill>
              </a:defRPr>
            </a:lvl5pPr>
            <a:lvl6pPr lvl="5" algn="ctr">
              <a:spcBef>
                <a:spcPts val="1380"/>
              </a:spcBef>
              <a:spcAft>
                <a:spcPts val="0"/>
              </a:spcAft>
              <a:buClr>
                <a:srgbClr val="888888"/>
              </a:buClr>
              <a:buSzPts val="6900"/>
              <a:buNone/>
              <a:defRPr>
                <a:solidFill>
                  <a:srgbClr val="888888"/>
                </a:solidFill>
              </a:defRPr>
            </a:lvl6pPr>
            <a:lvl7pPr lvl="6" algn="ctr">
              <a:spcBef>
                <a:spcPts val="1380"/>
              </a:spcBef>
              <a:spcAft>
                <a:spcPts val="0"/>
              </a:spcAft>
              <a:buClr>
                <a:srgbClr val="888888"/>
              </a:buClr>
              <a:buSzPts val="6900"/>
              <a:buNone/>
              <a:defRPr>
                <a:solidFill>
                  <a:srgbClr val="888888"/>
                </a:solidFill>
              </a:defRPr>
            </a:lvl7pPr>
            <a:lvl8pPr lvl="7" algn="ctr">
              <a:spcBef>
                <a:spcPts val="1380"/>
              </a:spcBef>
              <a:spcAft>
                <a:spcPts val="0"/>
              </a:spcAft>
              <a:buClr>
                <a:srgbClr val="888888"/>
              </a:buClr>
              <a:buSzPts val="6900"/>
              <a:buNone/>
              <a:defRPr>
                <a:solidFill>
                  <a:srgbClr val="888888"/>
                </a:solidFill>
              </a:defRPr>
            </a:lvl8pPr>
            <a:lvl9pPr lvl="8" algn="ctr">
              <a:spcBef>
                <a:spcPts val="1380"/>
              </a:spcBef>
              <a:spcAft>
                <a:spcPts val="0"/>
              </a:spcAft>
              <a:buClr>
                <a:srgbClr val="888888"/>
              </a:buClr>
              <a:buSzPts val="6900"/>
              <a:buNone/>
              <a:defRPr>
                <a:solidFill>
                  <a:srgbClr val="888888"/>
                </a:solidFill>
              </a:defRPr>
            </a:lvl9pPr>
          </a:lstStyle>
          <a:p/>
        </p:txBody>
      </p:sp>
      <p:sp>
        <p:nvSpPr>
          <p:cNvPr id="14" name="Google Shape;14;p3"/>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3"/>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3"/>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2"/>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2"/>
          <p:cNvSpPr txBox="1"/>
          <p:nvPr>
            <p:ph idx="1" type="body"/>
          </p:nvPr>
        </p:nvSpPr>
        <p:spPr>
          <a:xfrm rot="5400000">
            <a:off x="9217659" y="-2451098"/>
            <a:ext cx="14483082" cy="29626560"/>
          </a:xfrm>
          <a:prstGeom prst="rect">
            <a:avLst/>
          </a:prstGeom>
          <a:noFill/>
          <a:ln>
            <a:noFill/>
          </a:ln>
        </p:spPr>
        <p:txBody>
          <a:bodyPr anchorCtr="0" anchor="t" bIns="156750" lIns="313500" spcFirstLastPara="1" rIns="313500" wrap="square" tIns="15675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2"/>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2"/>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2"/>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3"/>
          <p:cNvSpPr txBox="1"/>
          <p:nvPr>
            <p:ph type="title"/>
          </p:nvPr>
        </p:nvSpPr>
        <p:spPr>
          <a:xfrm rot="5400000">
            <a:off x="69290248" y="19443384"/>
            <a:ext cx="59918602" cy="26660477"/>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3"/>
          <p:cNvSpPr txBox="1"/>
          <p:nvPr>
            <p:ph idx="1" type="body"/>
          </p:nvPr>
        </p:nvSpPr>
        <p:spPr>
          <a:xfrm rot="5400000">
            <a:off x="15689264" y="-6948484"/>
            <a:ext cx="59918602" cy="79444213"/>
          </a:xfrm>
          <a:prstGeom prst="rect">
            <a:avLst/>
          </a:prstGeom>
          <a:noFill/>
          <a:ln>
            <a:noFill/>
          </a:ln>
        </p:spPr>
        <p:txBody>
          <a:bodyPr anchorCtr="0" anchor="t" bIns="156750" lIns="313500" spcFirstLastPara="1" rIns="313500" wrap="square" tIns="15675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3"/>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3"/>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7" name="Shape 17"/>
        <p:cNvGrpSpPr/>
        <p:nvPr/>
      </p:nvGrpSpPr>
      <p:grpSpPr>
        <a:xfrm>
          <a:off x="0" y="0"/>
          <a:ext cx="0" cy="0"/>
          <a:chOff x="0" y="0"/>
          <a:chExt cx="0" cy="0"/>
        </a:xfrm>
      </p:grpSpPr>
      <p:sp>
        <p:nvSpPr>
          <p:cNvPr id="18" name="Google Shape;18;p4"/>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4"/>
          <p:cNvSpPr txBox="1"/>
          <p:nvPr>
            <p:ph idx="1" type="body"/>
          </p:nvPr>
        </p:nvSpPr>
        <p:spPr>
          <a:xfrm>
            <a:off x="1645920" y="5120641"/>
            <a:ext cx="29626560" cy="14483082"/>
          </a:xfrm>
          <a:prstGeom prst="rect">
            <a:avLst/>
          </a:prstGeom>
          <a:noFill/>
          <a:ln>
            <a:noFill/>
          </a:ln>
        </p:spPr>
        <p:txBody>
          <a:bodyPr anchorCtr="0" anchor="t" bIns="156750" lIns="313500" spcFirstLastPara="1" rIns="313500" wrap="square" tIns="15675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 name="Google Shape;20;p4"/>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4"/>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5"/>
          <p:cNvSpPr txBox="1"/>
          <p:nvPr>
            <p:ph type="title"/>
          </p:nvPr>
        </p:nvSpPr>
        <p:spPr>
          <a:xfrm>
            <a:off x="2600327" y="14102082"/>
            <a:ext cx="27980640" cy="4358640"/>
          </a:xfrm>
          <a:prstGeom prst="rect">
            <a:avLst/>
          </a:prstGeom>
          <a:noFill/>
          <a:ln>
            <a:noFill/>
          </a:ln>
        </p:spPr>
        <p:txBody>
          <a:bodyPr anchorCtr="0" anchor="t" bIns="156750" lIns="313500" spcFirstLastPara="1" rIns="313500" wrap="square" tIns="156750">
            <a:normAutofit/>
          </a:bodyPr>
          <a:lstStyle>
            <a:lvl1pPr lvl="0" algn="l">
              <a:spcBef>
                <a:spcPts val="0"/>
              </a:spcBef>
              <a:spcAft>
                <a:spcPts val="0"/>
              </a:spcAft>
              <a:buClr>
                <a:schemeClr val="dk1"/>
              </a:buClr>
              <a:buSzPts val="13700"/>
              <a:buFont typeface="Calibri"/>
              <a:buNone/>
              <a:defRPr b="1" sz="137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5"/>
          <p:cNvSpPr txBox="1"/>
          <p:nvPr>
            <p:ph idx="1" type="body"/>
          </p:nvPr>
        </p:nvSpPr>
        <p:spPr>
          <a:xfrm>
            <a:off x="2600327" y="9301483"/>
            <a:ext cx="27980640" cy="4800598"/>
          </a:xfrm>
          <a:prstGeom prst="rect">
            <a:avLst/>
          </a:prstGeom>
          <a:noFill/>
          <a:ln>
            <a:noFill/>
          </a:ln>
        </p:spPr>
        <p:txBody>
          <a:bodyPr anchorCtr="0" anchor="b" bIns="156750" lIns="313500" spcFirstLastPara="1" rIns="313500" wrap="square" tIns="156750">
            <a:normAutofit/>
          </a:bodyPr>
          <a:lstStyle>
            <a:lvl1pPr indent="-228600" lvl="0" marL="457200" algn="l">
              <a:spcBef>
                <a:spcPts val="1380"/>
              </a:spcBef>
              <a:spcAft>
                <a:spcPts val="0"/>
              </a:spcAft>
              <a:buClr>
                <a:srgbClr val="888888"/>
              </a:buClr>
              <a:buSzPts val="6900"/>
              <a:buNone/>
              <a:defRPr sz="6900">
                <a:solidFill>
                  <a:srgbClr val="888888"/>
                </a:solidFill>
              </a:defRPr>
            </a:lvl1pPr>
            <a:lvl2pPr indent="-228600" lvl="1" marL="914400" algn="l">
              <a:spcBef>
                <a:spcPts val="1240"/>
              </a:spcBef>
              <a:spcAft>
                <a:spcPts val="0"/>
              </a:spcAft>
              <a:buClr>
                <a:srgbClr val="888888"/>
              </a:buClr>
              <a:buSzPts val="6200"/>
              <a:buNone/>
              <a:defRPr sz="6200">
                <a:solidFill>
                  <a:srgbClr val="888888"/>
                </a:solidFill>
              </a:defRPr>
            </a:lvl2pPr>
            <a:lvl3pPr indent="-228600" lvl="2" marL="1371600" algn="l">
              <a:spcBef>
                <a:spcPts val="1100"/>
              </a:spcBef>
              <a:spcAft>
                <a:spcPts val="0"/>
              </a:spcAft>
              <a:buClr>
                <a:srgbClr val="888888"/>
              </a:buClr>
              <a:buSzPts val="5500"/>
              <a:buNone/>
              <a:defRPr sz="5500">
                <a:solidFill>
                  <a:srgbClr val="888888"/>
                </a:solidFill>
              </a:defRPr>
            </a:lvl3pPr>
            <a:lvl4pPr indent="-228600" lvl="3" marL="1828800" algn="l">
              <a:spcBef>
                <a:spcPts val="960"/>
              </a:spcBef>
              <a:spcAft>
                <a:spcPts val="0"/>
              </a:spcAft>
              <a:buClr>
                <a:srgbClr val="888888"/>
              </a:buClr>
              <a:buSzPts val="4800"/>
              <a:buNone/>
              <a:defRPr sz="4800">
                <a:solidFill>
                  <a:srgbClr val="888888"/>
                </a:solidFill>
              </a:defRPr>
            </a:lvl4pPr>
            <a:lvl5pPr indent="-228600" lvl="4" marL="2286000" algn="l">
              <a:spcBef>
                <a:spcPts val="960"/>
              </a:spcBef>
              <a:spcAft>
                <a:spcPts val="0"/>
              </a:spcAft>
              <a:buClr>
                <a:srgbClr val="888888"/>
              </a:buClr>
              <a:buSzPts val="4800"/>
              <a:buNone/>
              <a:defRPr sz="4800">
                <a:solidFill>
                  <a:srgbClr val="888888"/>
                </a:solidFill>
              </a:defRPr>
            </a:lvl5pPr>
            <a:lvl6pPr indent="-228600" lvl="5" marL="2743200" algn="l">
              <a:spcBef>
                <a:spcPts val="960"/>
              </a:spcBef>
              <a:spcAft>
                <a:spcPts val="0"/>
              </a:spcAft>
              <a:buClr>
                <a:srgbClr val="888888"/>
              </a:buClr>
              <a:buSzPts val="4800"/>
              <a:buNone/>
              <a:defRPr sz="4800">
                <a:solidFill>
                  <a:srgbClr val="888888"/>
                </a:solidFill>
              </a:defRPr>
            </a:lvl6pPr>
            <a:lvl7pPr indent="-228600" lvl="6" marL="3200400" algn="l">
              <a:spcBef>
                <a:spcPts val="960"/>
              </a:spcBef>
              <a:spcAft>
                <a:spcPts val="0"/>
              </a:spcAft>
              <a:buClr>
                <a:srgbClr val="888888"/>
              </a:buClr>
              <a:buSzPts val="4800"/>
              <a:buNone/>
              <a:defRPr sz="4800">
                <a:solidFill>
                  <a:srgbClr val="888888"/>
                </a:solidFill>
              </a:defRPr>
            </a:lvl7pPr>
            <a:lvl8pPr indent="-228600" lvl="7" marL="3657600" algn="l">
              <a:spcBef>
                <a:spcPts val="960"/>
              </a:spcBef>
              <a:spcAft>
                <a:spcPts val="0"/>
              </a:spcAft>
              <a:buClr>
                <a:srgbClr val="888888"/>
              </a:buClr>
              <a:buSzPts val="4800"/>
              <a:buNone/>
              <a:defRPr sz="4800">
                <a:solidFill>
                  <a:srgbClr val="888888"/>
                </a:solidFill>
              </a:defRPr>
            </a:lvl8pPr>
            <a:lvl9pPr indent="-228600" lvl="8" marL="4114800" algn="l">
              <a:spcBef>
                <a:spcPts val="960"/>
              </a:spcBef>
              <a:spcAft>
                <a:spcPts val="0"/>
              </a:spcAft>
              <a:buClr>
                <a:srgbClr val="888888"/>
              </a:buClr>
              <a:buSzPts val="4800"/>
              <a:buNone/>
              <a:defRPr sz="4800">
                <a:solidFill>
                  <a:srgbClr val="888888"/>
                </a:solidFill>
              </a:defRPr>
            </a:lvl9pPr>
          </a:lstStyle>
          <a:p/>
        </p:txBody>
      </p:sp>
      <p:sp>
        <p:nvSpPr>
          <p:cNvPr id="26" name="Google Shape;26;p5"/>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5"/>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5"/>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9" name="Shape 29"/>
        <p:cNvGrpSpPr/>
        <p:nvPr/>
      </p:nvGrpSpPr>
      <p:grpSpPr>
        <a:xfrm>
          <a:off x="0" y="0"/>
          <a:ext cx="0" cy="0"/>
          <a:chOff x="0" y="0"/>
          <a:chExt cx="0" cy="0"/>
        </a:xfrm>
      </p:grpSpPr>
      <p:sp>
        <p:nvSpPr>
          <p:cNvPr id="30" name="Google Shape;30;p6"/>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6"/>
          <p:cNvSpPr txBox="1"/>
          <p:nvPr>
            <p:ph idx="1" type="body"/>
          </p:nvPr>
        </p:nvSpPr>
        <p:spPr>
          <a:xfrm>
            <a:off x="5926457" y="16388081"/>
            <a:ext cx="53052343" cy="46344842"/>
          </a:xfrm>
          <a:prstGeom prst="rect">
            <a:avLst/>
          </a:prstGeom>
          <a:noFill/>
          <a:ln>
            <a:noFill/>
          </a:ln>
        </p:spPr>
        <p:txBody>
          <a:bodyPr anchorCtr="0" anchor="t" bIns="156750" lIns="313500" spcFirstLastPara="1" rIns="313500" wrap="square" tIns="156750">
            <a:normAutofit/>
          </a:bodyPr>
          <a:lstStyle>
            <a:lvl1pPr indent="-838200" lvl="0" marL="457200" algn="l">
              <a:spcBef>
                <a:spcPts val="1920"/>
              </a:spcBef>
              <a:spcAft>
                <a:spcPts val="0"/>
              </a:spcAft>
              <a:buClr>
                <a:schemeClr val="dk1"/>
              </a:buClr>
              <a:buSzPts val="9600"/>
              <a:buChar char="•"/>
              <a:defRPr sz="9600"/>
            </a:lvl1pPr>
            <a:lvl2pPr indent="-749300" lvl="1" marL="914400" algn="l">
              <a:spcBef>
                <a:spcPts val="1640"/>
              </a:spcBef>
              <a:spcAft>
                <a:spcPts val="0"/>
              </a:spcAft>
              <a:buClr>
                <a:schemeClr val="dk1"/>
              </a:buClr>
              <a:buSzPts val="8200"/>
              <a:buChar char="–"/>
              <a:defRPr sz="8200"/>
            </a:lvl2pPr>
            <a:lvl3pPr indent="-666750" lvl="2" marL="1371600" algn="l">
              <a:spcBef>
                <a:spcPts val="1380"/>
              </a:spcBef>
              <a:spcAft>
                <a:spcPts val="0"/>
              </a:spcAft>
              <a:buClr>
                <a:schemeClr val="dk1"/>
              </a:buClr>
              <a:buSzPts val="6900"/>
              <a:buChar char="•"/>
              <a:defRPr sz="6900"/>
            </a:lvl3pPr>
            <a:lvl4pPr indent="-622300" lvl="3" marL="1828800" algn="l">
              <a:spcBef>
                <a:spcPts val="1240"/>
              </a:spcBef>
              <a:spcAft>
                <a:spcPts val="0"/>
              </a:spcAft>
              <a:buClr>
                <a:schemeClr val="dk1"/>
              </a:buClr>
              <a:buSzPts val="6200"/>
              <a:buChar char="–"/>
              <a:defRPr sz="6200"/>
            </a:lvl4pPr>
            <a:lvl5pPr indent="-622300" lvl="4" marL="2286000" algn="l">
              <a:spcBef>
                <a:spcPts val="1240"/>
              </a:spcBef>
              <a:spcAft>
                <a:spcPts val="0"/>
              </a:spcAft>
              <a:buClr>
                <a:schemeClr val="dk1"/>
              </a:buClr>
              <a:buSzPts val="6200"/>
              <a:buChar char="»"/>
              <a:defRPr sz="6200"/>
            </a:lvl5pPr>
            <a:lvl6pPr indent="-622300" lvl="5" marL="2743200" algn="l">
              <a:spcBef>
                <a:spcPts val="1240"/>
              </a:spcBef>
              <a:spcAft>
                <a:spcPts val="0"/>
              </a:spcAft>
              <a:buClr>
                <a:schemeClr val="dk1"/>
              </a:buClr>
              <a:buSzPts val="6200"/>
              <a:buChar char="•"/>
              <a:defRPr sz="6200"/>
            </a:lvl6pPr>
            <a:lvl7pPr indent="-622300" lvl="6" marL="3200400" algn="l">
              <a:spcBef>
                <a:spcPts val="1240"/>
              </a:spcBef>
              <a:spcAft>
                <a:spcPts val="0"/>
              </a:spcAft>
              <a:buClr>
                <a:schemeClr val="dk1"/>
              </a:buClr>
              <a:buSzPts val="6200"/>
              <a:buChar char="•"/>
              <a:defRPr sz="6200"/>
            </a:lvl7pPr>
            <a:lvl8pPr indent="-622300" lvl="7" marL="3657600" algn="l">
              <a:spcBef>
                <a:spcPts val="1240"/>
              </a:spcBef>
              <a:spcAft>
                <a:spcPts val="0"/>
              </a:spcAft>
              <a:buClr>
                <a:schemeClr val="dk1"/>
              </a:buClr>
              <a:buSzPts val="6200"/>
              <a:buChar char="•"/>
              <a:defRPr sz="6200"/>
            </a:lvl8pPr>
            <a:lvl9pPr indent="-622300" lvl="8" marL="4114800" algn="l">
              <a:spcBef>
                <a:spcPts val="1240"/>
              </a:spcBef>
              <a:spcAft>
                <a:spcPts val="0"/>
              </a:spcAft>
              <a:buClr>
                <a:schemeClr val="dk1"/>
              </a:buClr>
              <a:buSzPts val="6200"/>
              <a:buChar char="•"/>
              <a:defRPr sz="6200"/>
            </a:lvl9pPr>
          </a:lstStyle>
          <a:p/>
        </p:txBody>
      </p:sp>
      <p:sp>
        <p:nvSpPr>
          <p:cNvPr id="32" name="Google Shape;32;p6"/>
          <p:cNvSpPr txBox="1"/>
          <p:nvPr>
            <p:ph idx="2" type="body"/>
          </p:nvPr>
        </p:nvSpPr>
        <p:spPr>
          <a:xfrm>
            <a:off x="59527442" y="16388081"/>
            <a:ext cx="53052347" cy="46344842"/>
          </a:xfrm>
          <a:prstGeom prst="rect">
            <a:avLst/>
          </a:prstGeom>
          <a:noFill/>
          <a:ln>
            <a:noFill/>
          </a:ln>
        </p:spPr>
        <p:txBody>
          <a:bodyPr anchorCtr="0" anchor="t" bIns="156750" lIns="313500" spcFirstLastPara="1" rIns="313500" wrap="square" tIns="156750">
            <a:normAutofit/>
          </a:bodyPr>
          <a:lstStyle>
            <a:lvl1pPr indent="-838200" lvl="0" marL="457200" algn="l">
              <a:spcBef>
                <a:spcPts val="1920"/>
              </a:spcBef>
              <a:spcAft>
                <a:spcPts val="0"/>
              </a:spcAft>
              <a:buClr>
                <a:schemeClr val="dk1"/>
              </a:buClr>
              <a:buSzPts val="9600"/>
              <a:buChar char="•"/>
              <a:defRPr sz="9600"/>
            </a:lvl1pPr>
            <a:lvl2pPr indent="-749300" lvl="1" marL="914400" algn="l">
              <a:spcBef>
                <a:spcPts val="1640"/>
              </a:spcBef>
              <a:spcAft>
                <a:spcPts val="0"/>
              </a:spcAft>
              <a:buClr>
                <a:schemeClr val="dk1"/>
              </a:buClr>
              <a:buSzPts val="8200"/>
              <a:buChar char="–"/>
              <a:defRPr sz="8200"/>
            </a:lvl2pPr>
            <a:lvl3pPr indent="-666750" lvl="2" marL="1371600" algn="l">
              <a:spcBef>
                <a:spcPts val="1380"/>
              </a:spcBef>
              <a:spcAft>
                <a:spcPts val="0"/>
              </a:spcAft>
              <a:buClr>
                <a:schemeClr val="dk1"/>
              </a:buClr>
              <a:buSzPts val="6900"/>
              <a:buChar char="•"/>
              <a:defRPr sz="6900"/>
            </a:lvl3pPr>
            <a:lvl4pPr indent="-622300" lvl="3" marL="1828800" algn="l">
              <a:spcBef>
                <a:spcPts val="1240"/>
              </a:spcBef>
              <a:spcAft>
                <a:spcPts val="0"/>
              </a:spcAft>
              <a:buClr>
                <a:schemeClr val="dk1"/>
              </a:buClr>
              <a:buSzPts val="6200"/>
              <a:buChar char="–"/>
              <a:defRPr sz="6200"/>
            </a:lvl4pPr>
            <a:lvl5pPr indent="-622300" lvl="4" marL="2286000" algn="l">
              <a:spcBef>
                <a:spcPts val="1240"/>
              </a:spcBef>
              <a:spcAft>
                <a:spcPts val="0"/>
              </a:spcAft>
              <a:buClr>
                <a:schemeClr val="dk1"/>
              </a:buClr>
              <a:buSzPts val="6200"/>
              <a:buChar char="»"/>
              <a:defRPr sz="6200"/>
            </a:lvl5pPr>
            <a:lvl6pPr indent="-622300" lvl="5" marL="2743200" algn="l">
              <a:spcBef>
                <a:spcPts val="1240"/>
              </a:spcBef>
              <a:spcAft>
                <a:spcPts val="0"/>
              </a:spcAft>
              <a:buClr>
                <a:schemeClr val="dk1"/>
              </a:buClr>
              <a:buSzPts val="6200"/>
              <a:buChar char="•"/>
              <a:defRPr sz="6200"/>
            </a:lvl6pPr>
            <a:lvl7pPr indent="-622300" lvl="6" marL="3200400" algn="l">
              <a:spcBef>
                <a:spcPts val="1240"/>
              </a:spcBef>
              <a:spcAft>
                <a:spcPts val="0"/>
              </a:spcAft>
              <a:buClr>
                <a:schemeClr val="dk1"/>
              </a:buClr>
              <a:buSzPts val="6200"/>
              <a:buChar char="•"/>
              <a:defRPr sz="6200"/>
            </a:lvl7pPr>
            <a:lvl8pPr indent="-622300" lvl="7" marL="3657600" algn="l">
              <a:spcBef>
                <a:spcPts val="1240"/>
              </a:spcBef>
              <a:spcAft>
                <a:spcPts val="0"/>
              </a:spcAft>
              <a:buClr>
                <a:schemeClr val="dk1"/>
              </a:buClr>
              <a:buSzPts val="6200"/>
              <a:buChar char="•"/>
              <a:defRPr sz="6200"/>
            </a:lvl8pPr>
            <a:lvl9pPr indent="-622300" lvl="8" marL="4114800" algn="l">
              <a:spcBef>
                <a:spcPts val="1240"/>
              </a:spcBef>
              <a:spcAft>
                <a:spcPts val="0"/>
              </a:spcAft>
              <a:buClr>
                <a:schemeClr val="dk1"/>
              </a:buClr>
              <a:buSzPts val="6200"/>
              <a:buChar char="•"/>
              <a:defRPr sz="6200"/>
            </a:lvl9pPr>
          </a:lstStyle>
          <a:p/>
        </p:txBody>
      </p:sp>
      <p:sp>
        <p:nvSpPr>
          <p:cNvPr id="33" name="Google Shape;33;p6"/>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6"/>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6" name="Shape 36"/>
        <p:cNvGrpSpPr/>
        <p:nvPr/>
      </p:nvGrpSpPr>
      <p:grpSpPr>
        <a:xfrm>
          <a:off x="0" y="0"/>
          <a:ext cx="0" cy="0"/>
          <a:chOff x="0" y="0"/>
          <a:chExt cx="0" cy="0"/>
        </a:xfrm>
      </p:grpSpPr>
      <p:sp>
        <p:nvSpPr>
          <p:cNvPr id="37" name="Google Shape;37;p7"/>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51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7"/>
          <p:cNvSpPr txBox="1"/>
          <p:nvPr>
            <p:ph idx="1" type="body"/>
          </p:nvPr>
        </p:nvSpPr>
        <p:spPr>
          <a:xfrm>
            <a:off x="1645920" y="4912362"/>
            <a:ext cx="14544677" cy="2047238"/>
          </a:xfrm>
          <a:prstGeom prst="rect">
            <a:avLst/>
          </a:prstGeom>
          <a:noFill/>
          <a:ln>
            <a:noFill/>
          </a:ln>
        </p:spPr>
        <p:txBody>
          <a:bodyPr anchorCtr="0" anchor="b" bIns="156750" lIns="313500" spcFirstLastPara="1" rIns="313500" wrap="square" tIns="156750">
            <a:normAutofit/>
          </a:bodyPr>
          <a:lstStyle>
            <a:lvl1pPr indent="-228600" lvl="0" marL="457200" algn="l">
              <a:spcBef>
                <a:spcPts val="1640"/>
              </a:spcBef>
              <a:spcAft>
                <a:spcPts val="0"/>
              </a:spcAft>
              <a:buClr>
                <a:schemeClr val="dk1"/>
              </a:buClr>
              <a:buSzPts val="8200"/>
              <a:buNone/>
              <a:defRPr b="1" sz="8200"/>
            </a:lvl1pPr>
            <a:lvl2pPr indent="-228600" lvl="1" marL="914400" algn="l">
              <a:spcBef>
                <a:spcPts val="1380"/>
              </a:spcBef>
              <a:spcAft>
                <a:spcPts val="0"/>
              </a:spcAft>
              <a:buClr>
                <a:schemeClr val="dk1"/>
              </a:buClr>
              <a:buSzPts val="6900"/>
              <a:buNone/>
              <a:defRPr b="1" sz="6900"/>
            </a:lvl2pPr>
            <a:lvl3pPr indent="-228600" lvl="2" marL="1371600" algn="l">
              <a:spcBef>
                <a:spcPts val="1240"/>
              </a:spcBef>
              <a:spcAft>
                <a:spcPts val="0"/>
              </a:spcAft>
              <a:buClr>
                <a:schemeClr val="dk1"/>
              </a:buClr>
              <a:buSzPts val="6200"/>
              <a:buNone/>
              <a:defRPr b="1" sz="6200"/>
            </a:lvl3pPr>
            <a:lvl4pPr indent="-228600" lvl="3" marL="1828800" algn="l">
              <a:spcBef>
                <a:spcPts val="1100"/>
              </a:spcBef>
              <a:spcAft>
                <a:spcPts val="0"/>
              </a:spcAft>
              <a:buClr>
                <a:schemeClr val="dk1"/>
              </a:buClr>
              <a:buSzPts val="5500"/>
              <a:buNone/>
              <a:defRPr b="1" sz="5500"/>
            </a:lvl4pPr>
            <a:lvl5pPr indent="-228600" lvl="4" marL="2286000" algn="l">
              <a:spcBef>
                <a:spcPts val="1100"/>
              </a:spcBef>
              <a:spcAft>
                <a:spcPts val="0"/>
              </a:spcAft>
              <a:buClr>
                <a:schemeClr val="dk1"/>
              </a:buClr>
              <a:buSzPts val="5500"/>
              <a:buNone/>
              <a:defRPr b="1" sz="5500"/>
            </a:lvl5pPr>
            <a:lvl6pPr indent="-228600" lvl="5" marL="2743200" algn="l">
              <a:spcBef>
                <a:spcPts val="1100"/>
              </a:spcBef>
              <a:spcAft>
                <a:spcPts val="0"/>
              </a:spcAft>
              <a:buClr>
                <a:schemeClr val="dk1"/>
              </a:buClr>
              <a:buSzPts val="5500"/>
              <a:buNone/>
              <a:defRPr b="1" sz="5500"/>
            </a:lvl6pPr>
            <a:lvl7pPr indent="-228600" lvl="6" marL="3200400" algn="l">
              <a:spcBef>
                <a:spcPts val="1100"/>
              </a:spcBef>
              <a:spcAft>
                <a:spcPts val="0"/>
              </a:spcAft>
              <a:buClr>
                <a:schemeClr val="dk1"/>
              </a:buClr>
              <a:buSzPts val="5500"/>
              <a:buNone/>
              <a:defRPr b="1" sz="5500"/>
            </a:lvl7pPr>
            <a:lvl8pPr indent="-228600" lvl="7" marL="3657600" algn="l">
              <a:spcBef>
                <a:spcPts val="1100"/>
              </a:spcBef>
              <a:spcAft>
                <a:spcPts val="0"/>
              </a:spcAft>
              <a:buClr>
                <a:schemeClr val="dk1"/>
              </a:buClr>
              <a:buSzPts val="5500"/>
              <a:buNone/>
              <a:defRPr b="1" sz="5500"/>
            </a:lvl8pPr>
            <a:lvl9pPr indent="-228600" lvl="8" marL="4114800" algn="l">
              <a:spcBef>
                <a:spcPts val="1100"/>
              </a:spcBef>
              <a:spcAft>
                <a:spcPts val="0"/>
              </a:spcAft>
              <a:buClr>
                <a:schemeClr val="dk1"/>
              </a:buClr>
              <a:buSzPts val="5500"/>
              <a:buNone/>
              <a:defRPr b="1" sz="5500"/>
            </a:lvl9pPr>
          </a:lstStyle>
          <a:p/>
        </p:txBody>
      </p:sp>
      <p:sp>
        <p:nvSpPr>
          <p:cNvPr id="39" name="Google Shape;39;p7"/>
          <p:cNvSpPr txBox="1"/>
          <p:nvPr>
            <p:ph idx="2" type="body"/>
          </p:nvPr>
        </p:nvSpPr>
        <p:spPr>
          <a:xfrm>
            <a:off x="1645920" y="6959600"/>
            <a:ext cx="14544677" cy="12644122"/>
          </a:xfrm>
          <a:prstGeom prst="rect">
            <a:avLst/>
          </a:prstGeom>
          <a:noFill/>
          <a:ln>
            <a:noFill/>
          </a:ln>
        </p:spPr>
        <p:txBody>
          <a:bodyPr anchorCtr="0" anchor="t" bIns="156750" lIns="313500" spcFirstLastPara="1" rIns="313500" wrap="square" tIns="156750">
            <a:normAutofit/>
          </a:bodyPr>
          <a:lstStyle>
            <a:lvl1pPr indent="-749300" lvl="0" marL="457200" algn="l">
              <a:spcBef>
                <a:spcPts val="1640"/>
              </a:spcBef>
              <a:spcAft>
                <a:spcPts val="0"/>
              </a:spcAft>
              <a:buClr>
                <a:schemeClr val="dk1"/>
              </a:buClr>
              <a:buSzPts val="8200"/>
              <a:buChar char="•"/>
              <a:defRPr sz="8200"/>
            </a:lvl1pPr>
            <a:lvl2pPr indent="-666750" lvl="1" marL="914400" algn="l">
              <a:spcBef>
                <a:spcPts val="1380"/>
              </a:spcBef>
              <a:spcAft>
                <a:spcPts val="0"/>
              </a:spcAft>
              <a:buClr>
                <a:schemeClr val="dk1"/>
              </a:buClr>
              <a:buSzPts val="6900"/>
              <a:buChar char="–"/>
              <a:defRPr sz="6900"/>
            </a:lvl2pPr>
            <a:lvl3pPr indent="-622300" lvl="2" marL="1371600" algn="l">
              <a:spcBef>
                <a:spcPts val="1240"/>
              </a:spcBef>
              <a:spcAft>
                <a:spcPts val="0"/>
              </a:spcAft>
              <a:buClr>
                <a:schemeClr val="dk1"/>
              </a:buClr>
              <a:buSzPts val="6200"/>
              <a:buChar char="•"/>
              <a:defRPr sz="6200"/>
            </a:lvl3pPr>
            <a:lvl4pPr indent="-577850" lvl="3" marL="1828800" algn="l">
              <a:spcBef>
                <a:spcPts val="1100"/>
              </a:spcBef>
              <a:spcAft>
                <a:spcPts val="0"/>
              </a:spcAft>
              <a:buClr>
                <a:schemeClr val="dk1"/>
              </a:buClr>
              <a:buSzPts val="5500"/>
              <a:buChar char="–"/>
              <a:defRPr sz="5500"/>
            </a:lvl4pPr>
            <a:lvl5pPr indent="-577850" lvl="4" marL="2286000" algn="l">
              <a:spcBef>
                <a:spcPts val="1100"/>
              </a:spcBef>
              <a:spcAft>
                <a:spcPts val="0"/>
              </a:spcAft>
              <a:buClr>
                <a:schemeClr val="dk1"/>
              </a:buClr>
              <a:buSzPts val="5500"/>
              <a:buChar char="»"/>
              <a:defRPr sz="5500"/>
            </a:lvl5pPr>
            <a:lvl6pPr indent="-577850" lvl="5" marL="2743200" algn="l">
              <a:spcBef>
                <a:spcPts val="1100"/>
              </a:spcBef>
              <a:spcAft>
                <a:spcPts val="0"/>
              </a:spcAft>
              <a:buClr>
                <a:schemeClr val="dk1"/>
              </a:buClr>
              <a:buSzPts val="5500"/>
              <a:buChar char="•"/>
              <a:defRPr sz="5500"/>
            </a:lvl6pPr>
            <a:lvl7pPr indent="-577850" lvl="6" marL="3200400" algn="l">
              <a:spcBef>
                <a:spcPts val="1100"/>
              </a:spcBef>
              <a:spcAft>
                <a:spcPts val="0"/>
              </a:spcAft>
              <a:buClr>
                <a:schemeClr val="dk1"/>
              </a:buClr>
              <a:buSzPts val="5500"/>
              <a:buChar char="•"/>
              <a:defRPr sz="5500"/>
            </a:lvl7pPr>
            <a:lvl8pPr indent="-577850" lvl="7" marL="3657600" algn="l">
              <a:spcBef>
                <a:spcPts val="1100"/>
              </a:spcBef>
              <a:spcAft>
                <a:spcPts val="0"/>
              </a:spcAft>
              <a:buClr>
                <a:schemeClr val="dk1"/>
              </a:buClr>
              <a:buSzPts val="5500"/>
              <a:buChar char="•"/>
              <a:defRPr sz="5500"/>
            </a:lvl8pPr>
            <a:lvl9pPr indent="-577850" lvl="8" marL="4114800" algn="l">
              <a:spcBef>
                <a:spcPts val="1100"/>
              </a:spcBef>
              <a:spcAft>
                <a:spcPts val="0"/>
              </a:spcAft>
              <a:buClr>
                <a:schemeClr val="dk1"/>
              </a:buClr>
              <a:buSzPts val="5500"/>
              <a:buChar char="•"/>
              <a:defRPr sz="5500"/>
            </a:lvl9pPr>
          </a:lstStyle>
          <a:p/>
        </p:txBody>
      </p:sp>
      <p:sp>
        <p:nvSpPr>
          <p:cNvPr id="40" name="Google Shape;40;p7"/>
          <p:cNvSpPr txBox="1"/>
          <p:nvPr>
            <p:ph idx="3" type="body"/>
          </p:nvPr>
        </p:nvSpPr>
        <p:spPr>
          <a:xfrm>
            <a:off x="16722092" y="4912362"/>
            <a:ext cx="14550390" cy="2047238"/>
          </a:xfrm>
          <a:prstGeom prst="rect">
            <a:avLst/>
          </a:prstGeom>
          <a:noFill/>
          <a:ln>
            <a:noFill/>
          </a:ln>
        </p:spPr>
        <p:txBody>
          <a:bodyPr anchorCtr="0" anchor="b" bIns="156750" lIns="313500" spcFirstLastPara="1" rIns="313500" wrap="square" tIns="156750">
            <a:normAutofit/>
          </a:bodyPr>
          <a:lstStyle>
            <a:lvl1pPr indent="-228600" lvl="0" marL="457200" algn="l">
              <a:spcBef>
                <a:spcPts val="1640"/>
              </a:spcBef>
              <a:spcAft>
                <a:spcPts val="0"/>
              </a:spcAft>
              <a:buClr>
                <a:schemeClr val="dk1"/>
              </a:buClr>
              <a:buSzPts val="8200"/>
              <a:buNone/>
              <a:defRPr b="1" sz="8200"/>
            </a:lvl1pPr>
            <a:lvl2pPr indent="-228600" lvl="1" marL="914400" algn="l">
              <a:spcBef>
                <a:spcPts val="1380"/>
              </a:spcBef>
              <a:spcAft>
                <a:spcPts val="0"/>
              </a:spcAft>
              <a:buClr>
                <a:schemeClr val="dk1"/>
              </a:buClr>
              <a:buSzPts val="6900"/>
              <a:buNone/>
              <a:defRPr b="1" sz="6900"/>
            </a:lvl2pPr>
            <a:lvl3pPr indent="-228600" lvl="2" marL="1371600" algn="l">
              <a:spcBef>
                <a:spcPts val="1240"/>
              </a:spcBef>
              <a:spcAft>
                <a:spcPts val="0"/>
              </a:spcAft>
              <a:buClr>
                <a:schemeClr val="dk1"/>
              </a:buClr>
              <a:buSzPts val="6200"/>
              <a:buNone/>
              <a:defRPr b="1" sz="6200"/>
            </a:lvl3pPr>
            <a:lvl4pPr indent="-228600" lvl="3" marL="1828800" algn="l">
              <a:spcBef>
                <a:spcPts val="1100"/>
              </a:spcBef>
              <a:spcAft>
                <a:spcPts val="0"/>
              </a:spcAft>
              <a:buClr>
                <a:schemeClr val="dk1"/>
              </a:buClr>
              <a:buSzPts val="5500"/>
              <a:buNone/>
              <a:defRPr b="1" sz="5500"/>
            </a:lvl4pPr>
            <a:lvl5pPr indent="-228600" lvl="4" marL="2286000" algn="l">
              <a:spcBef>
                <a:spcPts val="1100"/>
              </a:spcBef>
              <a:spcAft>
                <a:spcPts val="0"/>
              </a:spcAft>
              <a:buClr>
                <a:schemeClr val="dk1"/>
              </a:buClr>
              <a:buSzPts val="5500"/>
              <a:buNone/>
              <a:defRPr b="1" sz="5500"/>
            </a:lvl5pPr>
            <a:lvl6pPr indent="-228600" lvl="5" marL="2743200" algn="l">
              <a:spcBef>
                <a:spcPts val="1100"/>
              </a:spcBef>
              <a:spcAft>
                <a:spcPts val="0"/>
              </a:spcAft>
              <a:buClr>
                <a:schemeClr val="dk1"/>
              </a:buClr>
              <a:buSzPts val="5500"/>
              <a:buNone/>
              <a:defRPr b="1" sz="5500"/>
            </a:lvl6pPr>
            <a:lvl7pPr indent="-228600" lvl="6" marL="3200400" algn="l">
              <a:spcBef>
                <a:spcPts val="1100"/>
              </a:spcBef>
              <a:spcAft>
                <a:spcPts val="0"/>
              </a:spcAft>
              <a:buClr>
                <a:schemeClr val="dk1"/>
              </a:buClr>
              <a:buSzPts val="5500"/>
              <a:buNone/>
              <a:defRPr b="1" sz="5500"/>
            </a:lvl7pPr>
            <a:lvl8pPr indent="-228600" lvl="7" marL="3657600" algn="l">
              <a:spcBef>
                <a:spcPts val="1100"/>
              </a:spcBef>
              <a:spcAft>
                <a:spcPts val="0"/>
              </a:spcAft>
              <a:buClr>
                <a:schemeClr val="dk1"/>
              </a:buClr>
              <a:buSzPts val="5500"/>
              <a:buNone/>
              <a:defRPr b="1" sz="5500"/>
            </a:lvl8pPr>
            <a:lvl9pPr indent="-228600" lvl="8" marL="4114800" algn="l">
              <a:spcBef>
                <a:spcPts val="1100"/>
              </a:spcBef>
              <a:spcAft>
                <a:spcPts val="0"/>
              </a:spcAft>
              <a:buClr>
                <a:schemeClr val="dk1"/>
              </a:buClr>
              <a:buSzPts val="5500"/>
              <a:buNone/>
              <a:defRPr b="1" sz="5500"/>
            </a:lvl9pPr>
          </a:lstStyle>
          <a:p/>
        </p:txBody>
      </p:sp>
      <p:sp>
        <p:nvSpPr>
          <p:cNvPr id="41" name="Google Shape;41;p7"/>
          <p:cNvSpPr txBox="1"/>
          <p:nvPr>
            <p:ph idx="4" type="body"/>
          </p:nvPr>
        </p:nvSpPr>
        <p:spPr>
          <a:xfrm>
            <a:off x="16722092" y="6959600"/>
            <a:ext cx="14550390" cy="12644122"/>
          </a:xfrm>
          <a:prstGeom prst="rect">
            <a:avLst/>
          </a:prstGeom>
          <a:noFill/>
          <a:ln>
            <a:noFill/>
          </a:ln>
        </p:spPr>
        <p:txBody>
          <a:bodyPr anchorCtr="0" anchor="t" bIns="156750" lIns="313500" spcFirstLastPara="1" rIns="313500" wrap="square" tIns="156750">
            <a:normAutofit/>
          </a:bodyPr>
          <a:lstStyle>
            <a:lvl1pPr indent="-749300" lvl="0" marL="457200" algn="l">
              <a:spcBef>
                <a:spcPts val="1640"/>
              </a:spcBef>
              <a:spcAft>
                <a:spcPts val="0"/>
              </a:spcAft>
              <a:buClr>
                <a:schemeClr val="dk1"/>
              </a:buClr>
              <a:buSzPts val="8200"/>
              <a:buChar char="•"/>
              <a:defRPr sz="8200"/>
            </a:lvl1pPr>
            <a:lvl2pPr indent="-666750" lvl="1" marL="914400" algn="l">
              <a:spcBef>
                <a:spcPts val="1380"/>
              </a:spcBef>
              <a:spcAft>
                <a:spcPts val="0"/>
              </a:spcAft>
              <a:buClr>
                <a:schemeClr val="dk1"/>
              </a:buClr>
              <a:buSzPts val="6900"/>
              <a:buChar char="–"/>
              <a:defRPr sz="6900"/>
            </a:lvl2pPr>
            <a:lvl3pPr indent="-622300" lvl="2" marL="1371600" algn="l">
              <a:spcBef>
                <a:spcPts val="1240"/>
              </a:spcBef>
              <a:spcAft>
                <a:spcPts val="0"/>
              </a:spcAft>
              <a:buClr>
                <a:schemeClr val="dk1"/>
              </a:buClr>
              <a:buSzPts val="6200"/>
              <a:buChar char="•"/>
              <a:defRPr sz="6200"/>
            </a:lvl3pPr>
            <a:lvl4pPr indent="-577850" lvl="3" marL="1828800" algn="l">
              <a:spcBef>
                <a:spcPts val="1100"/>
              </a:spcBef>
              <a:spcAft>
                <a:spcPts val="0"/>
              </a:spcAft>
              <a:buClr>
                <a:schemeClr val="dk1"/>
              </a:buClr>
              <a:buSzPts val="5500"/>
              <a:buChar char="–"/>
              <a:defRPr sz="5500"/>
            </a:lvl4pPr>
            <a:lvl5pPr indent="-577850" lvl="4" marL="2286000" algn="l">
              <a:spcBef>
                <a:spcPts val="1100"/>
              </a:spcBef>
              <a:spcAft>
                <a:spcPts val="0"/>
              </a:spcAft>
              <a:buClr>
                <a:schemeClr val="dk1"/>
              </a:buClr>
              <a:buSzPts val="5500"/>
              <a:buChar char="»"/>
              <a:defRPr sz="5500"/>
            </a:lvl5pPr>
            <a:lvl6pPr indent="-577850" lvl="5" marL="2743200" algn="l">
              <a:spcBef>
                <a:spcPts val="1100"/>
              </a:spcBef>
              <a:spcAft>
                <a:spcPts val="0"/>
              </a:spcAft>
              <a:buClr>
                <a:schemeClr val="dk1"/>
              </a:buClr>
              <a:buSzPts val="5500"/>
              <a:buChar char="•"/>
              <a:defRPr sz="5500"/>
            </a:lvl6pPr>
            <a:lvl7pPr indent="-577850" lvl="6" marL="3200400" algn="l">
              <a:spcBef>
                <a:spcPts val="1100"/>
              </a:spcBef>
              <a:spcAft>
                <a:spcPts val="0"/>
              </a:spcAft>
              <a:buClr>
                <a:schemeClr val="dk1"/>
              </a:buClr>
              <a:buSzPts val="5500"/>
              <a:buChar char="•"/>
              <a:defRPr sz="5500"/>
            </a:lvl7pPr>
            <a:lvl8pPr indent="-577850" lvl="7" marL="3657600" algn="l">
              <a:spcBef>
                <a:spcPts val="1100"/>
              </a:spcBef>
              <a:spcAft>
                <a:spcPts val="0"/>
              </a:spcAft>
              <a:buClr>
                <a:schemeClr val="dk1"/>
              </a:buClr>
              <a:buSzPts val="5500"/>
              <a:buChar char="•"/>
              <a:defRPr sz="5500"/>
            </a:lvl8pPr>
            <a:lvl9pPr indent="-577850" lvl="8" marL="4114800" algn="l">
              <a:spcBef>
                <a:spcPts val="1100"/>
              </a:spcBef>
              <a:spcAft>
                <a:spcPts val="0"/>
              </a:spcAft>
              <a:buClr>
                <a:schemeClr val="dk1"/>
              </a:buClr>
              <a:buSzPts val="5500"/>
              <a:buChar char="•"/>
              <a:defRPr sz="5500"/>
            </a:lvl9pPr>
          </a:lstStyle>
          <a:p/>
        </p:txBody>
      </p:sp>
      <p:sp>
        <p:nvSpPr>
          <p:cNvPr id="42" name="Google Shape;42;p7"/>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7"/>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7"/>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5" name="Shape 45"/>
        <p:cNvGrpSpPr/>
        <p:nvPr/>
      </p:nvGrpSpPr>
      <p:grpSpPr>
        <a:xfrm>
          <a:off x="0" y="0"/>
          <a:ext cx="0" cy="0"/>
          <a:chOff x="0" y="0"/>
          <a:chExt cx="0" cy="0"/>
        </a:xfrm>
      </p:grpSpPr>
      <p:sp>
        <p:nvSpPr>
          <p:cNvPr id="46" name="Google Shape;46;p8"/>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8"/>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8"/>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8"/>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9"/>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9"/>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9"/>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10"/>
          <p:cNvSpPr txBox="1"/>
          <p:nvPr>
            <p:ph type="title"/>
          </p:nvPr>
        </p:nvSpPr>
        <p:spPr>
          <a:xfrm>
            <a:off x="1645922" y="873760"/>
            <a:ext cx="10829927" cy="3718560"/>
          </a:xfrm>
          <a:prstGeom prst="rect">
            <a:avLst/>
          </a:prstGeom>
          <a:noFill/>
          <a:ln>
            <a:noFill/>
          </a:ln>
        </p:spPr>
        <p:txBody>
          <a:bodyPr anchorCtr="0" anchor="b" bIns="156750" lIns="313500" spcFirstLastPara="1" rIns="313500" wrap="square" tIns="156750">
            <a:normAutofit/>
          </a:bodyPr>
          <a:lstStyle>
            <a:lvl1pPr lvl="0" algn="l">
              <a:spcBef>
                <a:spcPts val="0"/>
              </a:spcBef>
              <a:spcAft>
                <a:spcPts val="0"/>
              </a:spcAft>
              <a:buClr>
                <a:schemeClr val="dk1"/>
              </a:buClr>
              <a:buSzPts val="6900"/>
              <a:buFont typeface="Calibri"/>
              <a:buNone/>
              <a:defRPr b="1" sz="6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0"/>
          <p:cNvSpPr txBox="1"/>
          <p:nvPr>
            <p:ph idx="1" type="body"/>
          </p:nvPr>
        </p:nvSpPr>
        <p:spPr>
          <a:xfrm>
            <a:off x="12870180" y="873761"/>
            <a:ext cx="18402300" cy="18729962"/>
          </a:xfrm>
          <a:prstGeom prst="rect">
            <a:avLst/>
          </a:prstGeom>
          <a:noFill/>
          <a:ln>
            <a:noFill/>
          </a:ln>
        </p:spPr>
        <p:txBody>
          <a:bodyPr anchorCtr="0" anchor="t" bIns="156750" lIns="313500" spcFirstLastPara="1" rIns="313500" wrap="square" tIns="156750">
            <a:normAutofit/>
          </a:bodyPr>
          <a:lstStyle>
            <a:lvl1pPr indent="-927100" lvl="0" marL="457200" algn="l">
              <a:spcBef>
                <a:spcPts val="2200"/>
              </a:spcBef>
              <a:spcAft>
                <a:spcPts val="0"/>
              </a:spcAft>
              <a:buClr>
                <a:schemeClr val="dk1"/>
              </a:buClr>
              <a:buSzPts val="11000"/>
              <a:buChar char="•"/>
              <a:defRPr sz="11000"/>
            </a:lvl1pPr>
            <a:lvl2pPr indent="-838200" lvl="1" marL="914400" algn="l">
              <a:spcBef>
                <a:spcPts val="1920"/>
              </a:spcBef>
              <a:spcAft>
                <a:spcPts val="0"/>
              </a:spcAft>
              <a:buClr>
                <a:schemeClr val="dk1"/>
              </a:buClr>
              <a:buSzPts val="9600"/>
              <a:buChar char="–"/>
              <a:defRPr sz="9600"/>
            </a:lvl2pPr>
            <a:lvl3pPr indent="-749300" lvl="2" marL="1371600" algn="l">
              <a:spcBef>
                <a:spcPts val="1640"/>
              </a:spcBef>
              <a:spcAft>
                <a:spcPts val="0"/>
              </a:spcAft>
              <a:buClr>
                <a:schemeClr val="dk1"/>
              </a:buClr>
              <a:buSzPts val="8200"/>
              <a:buChar char="•"/>
              <a:defRPr sz="8200"/>
            </a:lvl3pPr>
            <a:lvl4pPr indent="-666750" lvl="3" marL="1828800" algn="l">
              <a:spcBef>
                <a:spcPts val="1380"/>
              </a:spcBef>
              <a:spcAft>
                <a:spcPts val="0"/>
              </a:spcAft>
              <a:buClr>
                <a:schemeClr val="dk1"/>
              </a:buClr>
              <a:buSzPts val="6900"/>
              <a:buChar char="–"/>
              <a:defRPr sz="6900"/>
            </a:lvl4pPr>
            <a:lvl5pPr indent="-666750" lvl="4" marL="2286000" algn="l">
              <a:spcBef>
                <a:spcPts val="1380"/>
              </a:spcBef>
              <a:spcAft>
                <a:spcPts val="0"/>
              </a:spcAft>
              <a:buClr>
                <a:schemeClr val="dk1"/>
              </a:buClr>
              <a:buSzPts val="6900"/>
              <a:buChar char="»"/>
              <a:defRPr sz="6900"/>
            </a:lvl5pPr>
            <a:lvl6pPr indent="-666750" lvl="5" marL="2743200" algn="l">
              <a:spcBef>
                <a:spcPts val="1380"/>
              </a:spcBef>
              <a:spcAft>
                <a:spcPts val="0"/>
              </a:spcAft>
              <a:buClr>
                <a:schemeClr val="dk1"/>
              </a:buClr>
              <a:buSzPts val="6900"/>
              <a:buChar char="•"/>
              <a:defRPr sz="6900"/>
            </a:lvl6pPr>
            <a:lvl7pPr indent="-666750" lvl="6" marL="3200400" algn="l">
              <a:spcBef>
                <a:spcPts val="1380"/>
              </a:spcBef>
              <a:spcAft>
                <a:spcPts val="0"/>
              </a:spcAft>
              <a:buClr>
                <a:schemeClr val="dk1"/>
              </a:buClr>
              <a:buSzPts val="6900"/>
              <a:buChar char="•"/>
              <a:defRPr sz="6900"/>
            </a:lvl7pPr>
            <a:lvl8pPr indent="-666750" lvl="7" marL="3657600" algn="l">
              <a:spcBef>
                <a:spcPts val="1380"/>
              </a:spcBef>
              <a:spcAft>
                <a:spcPts val="0"/>
              </a:spcAft>
              <a:buClr>
                <a:schemeClr val="dk1"/>
              </a:buClr>
              <a:buSzPts val="6900"/>
              <a:buChar char="•"/>
              <a:defRPr sz="6900"/>
            </a:lvl8pPr>
            <a:lvl9pPr indent="-666750" lvl="8" marL="4114800" algn="l">
              <a:spcBef>
                <a:spcPts val="1380"/>
              </a:spcBef>
              <a:spcAft>
                <a:spcPts val="0"/>
              </a:spcAft>
              <a:buClr>
                <a:schemeClr val="dk1"/>
              </a:buClr>
              <a:buSzPts val="6900"/>
              <a:buChar char="•"/>
              <a:defRPr sz="6900"/>
            </a:lvl9pPr>
          </a:lstStyle>
          <a:p/>
        </p:txBody>
      </p:sp>
      <p:sp>
        <p:nvSpPr>
          <p:cNvPr id="57" name="Google Shape;57;p10"/>
          <p:cNvSpPr txBox="1"/>
          <p:nvPr>
            <p:ph idx="2" type="body"/>
          </p:nvPr>
        </p:nvSpPr>
        <p:spPr>
          <a:xfrm>
            <a:off x="1645922" y="4592321"/>
            <a:ext cx="10829927" cy="15011402"/>
          </a:xfrm>
          <a:prstGeom prst="rect">
            <a:avLst/>
          </a:prstGeom>
          <a:noFill/>
          <a:ln>
            <a:noFill/>
          </a:ln>
        </p:spPr>
        <p:txBody>
          <a:bodyPr anchorCtr="0" anchor="t" bIns="156750" lIns="313500" spcFirstLastPara="1" rIns="313500" wrap="square" tIns="156750">
            <a:normAutofit/>
          </a:bodyPr>
          <a:lstStyle>
            <a:lvl1pPr indent="-228600" lvl="0" marL="457200" algn="l">
              <a:spcBef>
                <a:spcPts val="960"/>
              </a:spcBef>
              <a:spcAft>
                <a:spcPts val="0"/>
              </a:spcAft>
              <a:buClr>
                <a:schemeClr val="dk1"/>
              </a:buClr>
              <a:buSzPts val="4800"/>
              <a:buNone/>
              <a:defRPr sz="4800"/>
            </a:lvl1pPr>
            <a:lvl2pPr indent="-228600" lvl="1" marL="914400" algn="l">
              <a:spcBef>
                <a:spcPts val="820"/>
              </a:spcBef>
              <a:spcAft>
                <a:spcPts val="0"/>
              </a:spcAft>
              <a:buClr>
                <a:schemeClr val="dk1"/>
              </a:buClr>
              <a:buSzPts val="4100"/>
              <a:buNone/>
              <a:defRPr sz="4100"/>
            </a:lvl2pPr>
            <a:lvl3pPr indent="-228600" lvl="2" marL="1371600" algn="l">
              <a:spcBef>
                <a:spcPts val="680"/>
              </a:spcBef>
              <a:spcAft>
                <a:spcPts val="0"/>
              </a:spcAft>
              <a:buClr>
                <a:schemeClr val="dk1"/>
              </a:buClr>
              <a:buSzPts val="3400"/>
              <a:buNone/>
              <a:defRPr sz="3400"/>
            </a:lvl3pPr>
            <a:lvl4pPr indent="-228600" lvl="3" marL="1828800" algn="l">
              <a:spcBef>
                <a:spcPts val="620"/>
              </a:spcBef>
              <a:spcAft>
                <a:spcPts val="0"/>
              </a:spcAft>
              <a:buClr>
                <a:schemeClr val="dk1"/>
              </a:buClr>
              <a:buSzPts val="3100"/>
              <a:buNone/>
              <a:defRPr sz="3100"/>
            </a:lvl4pPr>
            <a:lvl5pPr indent="-228600" lvl="4" marL="2286000" algn="l">
              <a:spcBef>
                <a:spcPts val="620"/>
              </a:spcBef>
              <a:spcAft>
                <a:spcPts val="0"/>
              </a:spcAft>
              <a:buClr>
                <a:schemeClr val="dk1"/>
              </a:buClr>
              <a:buSzPts val="3100"/>
              <a:buNone/>
              <a:defRPr sz="3100"/>
            </a:lvl5pPr>
            <a:lvl6pPr indent="-228600" lvl="5" marL="2743200" algn="l">
              <a:spcBef>
                <a:spcPts val="620"/>
              </a:spcBef>
              <a:spcAft>
                <a:spcPts val="0"/>
              </a:spcAft>
              <a:buClr>
                <a:schemeClr val="dk1"/>
              </a:buClr>
              <a:buSzPts val="3100"/>
              <a:buNone/>
              <a:defRPr sz="3100"/>
            </a:lvl6pPr>
            <a:lvl7pPr indent="-228600" lvl="6" marL="3200400" algn="l">
              <a:spcBef>
                <a:spcPts val="620"/>
              </a:spcBef>
              <a:spcAft>
                <a:spcPts val="0"/>
              </a:spcAft>
              <a:buClr>
                <a:schemeClr val="dk1"/>
              </a:buClr>
              <a:buSzPts val="3100"/>
              <a:buNone/>
              <a:defRPr sz="3100"/>
            </a:lvl7pPr>
            <a:lvl8pPr indent="-228600" lvl="7" marL="3657600" algn="l">
              <a:spcBef>
                <a:spcPts val="620"/>
              </a:spcBef>
              <a:spcAft>
                <a:spcPts val="0"/>
              </a:spcAft>
              <a:buClr>
                <a:schemeClr val="dk1"/>
              </a:buClr>
              <a:buSzPts val="3100"/>
              <a:buNone/>
              <a:defRPr sz="3100"/>
            </a:lvl8pPr>
            <a:lvl9pPr indent="-228600" lvl="8" marL="4114800" algn="l">
              <a:spcBef>
                <a:spcPts val="620"/>
              </a:spcBef>
              <a:spcAft>
                <a:spcPts val="0"/>
              </a:spcAft>
              <a:buClr>
                <a:schemeClr val="dk1"/>
              </a:buClr>
              <a:buSzPts val="3100"/>
              <a:buNone/>
              <a:defRPr sz="3100"/>
            </a:lvl9pPr>
          </a:lstStyle>
          <a:p/>
        </p:txBody>
      </p:sp>
      <p:sp>
        <p:nvSpPr>
          <p:cNvPr id="58" name="Google Shape;58;p10"/>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0"/>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0"/>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1"/>
          <p:cNvSpPr txBox="1"/>
          <p:nvPr>
            <p:ph type="title"/>
          </p:nvPr>
        </p:nvSpPr>
        <p:spPr>
          <a:xfrm>
            <a:off x="6452237" y="15361920"/>
            <a:ext cx="19751040" cy="1813562"/>
          </a:xfrm>
          <a:prstGeom prst="rect">
            <a:avLst/>
          </a:prstGeom>
          <a:noFill/>
          <a:ln>
            <a:noFill/>
          </a:ln>
        </p:spPr>
        <p:txBody>
          <a:bodyPr anchorCtr="0" anchor="b" bIns="156750" lIns="313500" spcFirstLastPara="1" rIns="313500" wrap="square" tIns="156750">
            <a:normAutofit/>
          </a:bodyPr>
          <a:lstStyle>
            <a:lvl1pPr lvl="0" algn="l">
              <a:spcBef>
                <a:spcPts val="0"/>
              </a:spcBef>
              <a:spcAft>
                <a:spcPts val="0"/>
              </a:spcAft>
              <a:buClr>
                <a:schemeClr val="dk1"/>
              </a:buClr>
              <a:buSzPts val="6900"/>
              <a:buFont typeface="Calibri"/>
              <a:buNone/>
              <a:defRPr b="1" sz="69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1"/>
          <p:cNvSpPr/>
          <p:nvPr>
            <p:ph idx="2" type="pic"/>
          </p:nvPr>
        </p:nvSpPr>
        <p:spPr>
          <a:xfrm>
            <a:off x="6452237" y="1960880"/>
            <a:ext cx="19751040" cy="13167360"/>
          </a:xfrm>
          <a:prstGeom prst="rect">
            <a:avLst/>
          </a:prstGeom>
          <a:noFill/>
          <a:ln>
            <a:noFill/>
          </a:ln>
        </p:spPr>
      </p:sp>
      <p:sp>
        <p:nvSpPr>
          <p:cNvPr id="64" name="Google Shape;64;p11"/>
          <p:cNvSpPr txBox="1"/>
          <p:nvPr>
            <p:ph idx="1" type="body"/>
          </p:nvPr>
        </p:nvSpPr>
        <p:spPr>
          <a:xfrm>
            <a:off x="6452237" y="17175482"/>
            <a:ext cx="19751040" cy="2575558"/>
          </a:xfrm>
          <a:prstGeom prst="rect">
            <a:avLst/>
          </a:prstGeom>
          <a:noFill/>
          <a:ln>
            <a:noFill/>
          </a:ln>
        </p:spPr>
        <p:txBody>
          <a:bodyPr anchorCtr="0" anchor="t" bIns="156750" lIns="313500" spcFirstLastPara="1" rIns="313500" wrap="square" tIns="156750">
            <a:normAutofit/>
          </a:bodyPr>
          <a:lstStyle>
            <a:lvl1pPr indent="-228600" lvl="0" marL="457200" algn="l">
              <a:spcBef>
                <a:spcPts val="960"/>
              </a:spcBef>
              <a:spcAft>
                <a:spcPts val="0"/>
              </a:spcAft>
              <a:buClr>
                <a:schemeClr val="dk1"/>
              </a:buClr>
              <a:buSzPts val="4800"/>
              <a:buNone/>
              <a:defRPr sz="4800"/>
            </a:lvl1pPr>
            <a:lvl2pPr indent="-228600" lvl="1" marL="914400" algn="l">
              <a:spcBef>
                <a:spcPts val="820"/>
              </a:spcBef>
              <a:spcAft>
                <a:spcPts val="0"/>
              </a:spcAft>
              <a:buClr>
                <a:schemeClr val="dk1"/>
              </a:buClr>
              <a:buSzPts val="4100"/>
              <a:buNone/>
              <a:defRPr sz="4100"/>
            </a:lvl2pPr>
            <a:lvl3pPr indent="-228600" lvl="2" marL="1371600" algn="l">
              <a:spcBef>
                <a:spcPts val="680"/>
              </a:spcBef>
              <a:spcAft>
                <a:spcPts val="0"/>
              </a:spcAft>
              <a:buClr>
                <a:schemeClr val="dk1"/>
              </a:buClr>
              <a:buSzPts val="3400"/>
              <a:buNone/>
              <a:defRPr sz="3400"/>
            </a:lvl3pPr>
            <a:lvl4pPr indent="-228600" lvl="3" marL="1828800" algn="l">
              <a:spcBef>
                <a:spcPts val="620"/>
              </a:spcBef>
              <a:spcAft>
                <a:spcPts val="0"/>
              </a:spcAft>
              <a:buClr>
                <a:schemeClr val="dk1"/>
              </a:buClr>
              <a:buSzPts val="3100"/>
              <a:buNone/>
              <a:defRPr sz="3100"/>
            </a:lvl4pPr>
            <a:lvl5pPr indent="-228600" lvl="4" marL="2286000" algn="l">
              <a:spcBef>
                <a:spcPts val="620"/>
              </a:spcBef>
              <a:spcAft>
                <a:spcPts val="0"/>
              </a:spcAft>
              <a:buClr>
                <a:schemeClr val="dk1"/>
              </a:buClr>
              <a:buSzPts val="3100"/>
              <a:buNone/>
              <a:defRPr sz="3100"/>
            </a:lvl5pPr>
            <a:lvl6pPr indent="-228600" lvl="5" marL="2743200" algn="l">
              <a:spcBef>
                <a:spcPts val="620"/>
              </a:spcBef>
              <a:spcAft>
                <a:spcPts val="0"/>
              </a:spcAft>
              <a:buClr>
                <a:schemeClr val="dk1"/>
              </a:buClr>
              <a:buSzPts val="3100"/>
              <a:buNone/>
              <a:defRPr sz="3100"/>
            </a:lvl6pPr>
            <a:lvl7pPr indent="-228600" lvl="6" marL="3200400" algn="l">
              <a:spcBef>
                <a:spcPts val="620"/>
              </a:spcBef>
              <a:spcAft>
                <a:spcPts val="0"/>
              </a:spcAft>
              <a:buClr>
                <a:schemeClr val="dk1"/>
              </a:buClr>
              <a:buSzPts val="3100"/>
              <a:buNone/>
              <a:defRPr sz="3100"/>
            </a:lvl7pPr>
            <a:lvl8pPr indent="-228600" lvl="7" marL="3657600" algn="l">
              <a:spcBef>
                <a:spcPts val="620"/>
              </a:spcBef>
              <a:spcAft>
                <a:spcPts val="0"/>
              </a:spcAft>
              <a:buClr>
                <a:schemeClr val="dk1"/>
              </a:buClr>
              <a:buSzPts val="3100"/>
              <a:buNone/>
              <a:defRPr sz="3100"/>
            </a:lvl8pPr>
            <a:lvl9pPr indent="-228600" lvl="8" marL="4114800" algn="l">
              <a:spcBef>
                <a:spcPts val="620"/>
              </a:spcBef>
              <a:spcAft>
                <a:spcPts val="0"/>
              </a:spcAft>
              <a:buClr>
                <a:schemeClr val="dk1"/>
              </a:buClr>
              <a:buSzPts val="3100"/>
              <a:buNone/>
              <a:defRPr sz="3100"/>
            </a:lvl9pPr>
          </a:lstStyle>
          <a:p/>
        </p:txBody>
      </p:sp>
      <p:sp>
        <p:nvSpPr>
          <p:cNvPr id="65" name="Google Shape;65;p11"/>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1"/>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1"/>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
          <p:cNvSpPr txBox="1"/>
          <p:nvPr>
            <p:ph type="title"/>
          </p:nvPr>
        </p:nvSpPr>
        <p:spPr>
          <a:xfrm>
            <a:off x="1645920" y="878842"/>
            <a:ext cx="29626560" cy="3657600"/>
          </a:xfrm>
          <a:prstGeom prst="rect">
            <a:avLst/>
          </a:prstGeom>
          <a:noFill/>
          <a:ln>
            <a:noFill/>
          </a:ln>
        </p:spPr>
        <p:txBody>
          <a:bodyPr anchorCtr="0" anchor="ctr" bIns="156750" lIns="313500" spcFirstLastPara="1" rIns="313500" wrap="square" tIns="156750">
            <a:normAutofit/>
          </a:bodyPr>
          <a:lstStyle>
            <a:lvl1pPr lvl="0" marR="0" rtl="0" algn="ctr">
              <a:spcBef>
                <a:spcPts val="0"/>
              </a:spcBef>
              <a:spcAft>
                <a:spcPts val="0"/>
              </a:spcAft>
              <a:buClr>
                <a:schemeClr val="dk1"/>
              </a:buClr>
              <a:buSzPts val="15100"/>
              <a:buFont typeface="Calibri"/>
              <a:buNone/>
              <a:defRPr b="0" i="0" sz="151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
          <p:cNvSpPr txBox="1"/>
          <p:nvPr>
            <p:ph idx="1" type="body"/>
          </p:nvPr>
        </p:nvSpPr>
        <p:spPr>
          <a:xfrm>
            <a:off x="1645920" y="5120641"/>
            <a:ext cx="29626560" cy="14483082"/>
          </a:xfrm>
          <a:prstGeom prst="rect">
            <a:avLst/>
          </a:prstGeom>
          <a:noFill/>
          <a:ln>
            <a:noFill/>
          </a:ln>
        </p:spPr>
        <p:txBody>
          <a:bodyPr anchorCtr="0" anchor="t" bIns="156750" lIns="313500" spcFirstLastPara="1" rIns="313500" wrap="square" tIns="156750">
            <a:normAutofit/>
          </a:bodyPr>
          <a:lstStyle>
            <a:lvl1pPr indent="-927100" lvl="0" marL="457200" marR="0" rtl="0" algn="l">
              <a:spcBef>
                <a:spcPts val="2200"/>
              </a:spcBef>
              <a:spcAft>
                <a:spcPts val="0"/>
              </a:spcAft>
              <a:buClr>
                <a:schemeClr val="dk1"/>
              </a:buClr>
              <a:buSzPts val="11000"/>
              <a:buFont typeface="Arial"/>
              <a:buChar char="•"/>
              <a:defRPr b="0" i="0" sz="11000" u="none" cap="none" strike="noStrike">
                <a:solidFill>
                  <a:schemeClr val="dk1"/>
                </a:solidFill>
                <a:latin typeface="Calibri"/>
                <a:ea typeface="Calibri"/>
                <a:cs typeface="Calibri"/>
                <a:sym typeface="Calibri"/>
              </a:defRPr>
            </a:lvl1pPr>
            <a:lvl2pPr indent="-838200" lvl="1" marL="914400" marR="0" rtl="0" algn="l">
              <a:spcBef>
                <a:spcPts val="1920"/>
              </a:spcBef>
              <a:spcAft>
                <a:spcPts val="0"/>
              </a:spcAft>
              <a:buClr>
                <a:schemeClr val="dk1"/>
              </a:buClr>
              <a:buSzPts val="9600"/>
              <a:buFont typeface="Arial"/>
              <a:buChar char="–"/>
              <a:defRPr b="0" i="0" sz="9600" u="none" cap="none" strike="noStrike">
                <a:solidFill>
                  <a:schemeClr val="dk1"/>
                </a:solidFill>
                <a:latin typeface="Calibri"/>
                <a:ea typeface="Calibri"/>
                <a:cs typeface="Calibri"/>
                <a:sym typeface="Calibri"/>
              </a:defRPr>
            </a:lvl2pPr>
            <a:lvl3pPr indent="-749300" lvl="2" marL="1371600" marR="0" rtl="0" algn="l">
              <a:spcBef>
                <a:spcPts val="1640"/>
              </a:spcBef>
              <a:spcAft>
                <a:spcPts val="0"/>
              </a:spcAft>
              <a:buClr>
                <a:schemeClr val="dk1"/>
              </a:buClr>
              <a:buSzPts val="8200"/>
              <a:buFont typeface="Arial"/>
              <a:buChar char="•"/>
              <a:defRPr b="0" i="0" sz="8200" u="none" cap="none" strike="noStrike">
                <a:solidFill>
                  <a:schemeClr val="dk1"/>
                </a:solidFill>
                <a:latin typeface="Calibri"/>
                <a:ea typeface="Calibri"/>
                <a:cs typeface="Calibri"/>
                <a:sym typeface="Calibri"/>
              </a:defRPr>
            </a:lvl3pPr>
            <a:lvl4pPr indent="-666750" lvl="3" marL="1828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4pPr>
            <a:lvl5pPr indent="-666750" lvl="4" marL="22860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5pPr>
            <a:lvl6pPr indent="-666750" lvl="5" marL="27432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6pPr>
            <a:lvl7pPr indent="-666750" lvl="6" marL="32004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7pPr>
            <a:lvl8pPr indent="-666750" lvl="7" marL="36576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8pPr>
            <a:lvl9pPr indent="-666750" lvl="8" marL="4114800" marR="0" rtl="0" algn="l">
              <a:spcBef>
                <a:spcPts val="1380"/>
              </a:spcBef>
              <a:spcAft>
                <a:spcPts val="0"/>
              </a:spcAft>
              <a:buClr>
                <a:schemeClr val="dk1"/>
              </a:buClr>
              <a:buSzPts val="6900"/>
              <a:buFont typeface="Arial"/>
              <a:buChar char="•"/>
              <a:defRPr b="0" i="0" sz="6900" u="none" cap="none" strike="noStrike">
                <a:solidFill>
                  <a:schemeClr val="dk1"/>
                </a:solidFill>
                <a:latin typeface="Calibri"/>
                <a:ea typeface="Calibri"/>
                <a:cs typeface="Calibri"/>
                <a:sym typeface="Calibri"/>
              </a:defRPr>
            </a:lvl9pPr>
          </a:lstStyle>
          <a:p/>
        </p:txBody>
      </p:sp>
      <p:sp>
        <p:nvSpPr>
          <p:cNvPr id="8" name="Google Shape;8;p2"/>
          <p:cNvSpPr txBox="1"/>
          <p:nvPr>
            <p:ph idx="10" type="dt"/>
          </p:nvPr>
        </p:nvSpPr>
        <p:spPr>
          <a:xfrm>
            <a:off x="1645920" y="20340322"/>
            <a:ext cx="7680960" cy="1168400"/>
          </a:xfrm>
          <a:prstGeom prst="rect">
            <a:avLst/>
          </a:prstGeom>
          <a:noFill/>
          <a:ln>
            <a:noFill/>
          </a:ln>
        </p:spPr>
        <p:txBody>
          <a:bodyPr anchorCtr="0" anchor="ctr" bIns="156750" lIns="313500" spcFirstLastPara="1" rIns="313500" wrap="square" tIns="156750">
            <a:noAutofit/>
          </a:bodyPr>
          <a:lstStyle>
            <a:lvl1pPr lvl="0" marR="0" rtl="0" algn="l">
              <a:spcBef>
                <a:spcPts val="0"/>
              </a:spcBef>
              <a:spcAft>
                <a:spcPts val="0"/>
              </a:spcAft>
              <a:buSzPts val="1400"/>
              <a:buNone/>
              <a:defRPr b="0" i="0" sz="41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9pPr>
          </a:lstStyle>
          <a:p/>
        </p:txBody>
      </p:sp>
      <p:sp>
        <p:nvSpPr>
          <p:cNvPr id="9" name="Google Shape;9;p2"/>
          <p:cNvSpPr txBox="1"/>
          <p:nvPr>
            <p:ph idx="11" type="ftr"/>
          </p:nvPr>
        </p:nvSpPr>
        <p:spPr>
          <a:xfrm>
            <a:off x="11247120" y="20340322"/>
            <a:ext cx="10424160" cy="1168400"/>
          </a:xfrm>
          <a:prstGeom prst="rect">
            <a:avLst/>
          </a:prstGeom>
          <a:noFill/>
          <a:ln>
            <a:noFill/>
          </a:ln>
        </p:spPr>
        <p:txBody>
          <a:bodyPr anchorCtr="0" anchor="ctr" bIns="156750" lIns="313500" spcFirstLastPara="1" rIns="313500" wrap="square" tIns="156750">
            <a:noAutofit/>
          </a:bodyPr>
          <a:lstStyle>
            <a:lvl1pPr lvl="0" marR="0" rtl="0" algn="ctr">
              <a:spcBef>
                <a:spcPts val="0"/>
              </a:spcBef>
              <a:spcAft>
                <a:spcPts val="0"/>
              </a:spcAft>
              <a:buSzPts val="1400"/>
              <a:buNone/>
              <a:defRPr b="0" i="0" sz="41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6200" u="none" cap="none" strike="noStrike">
                <a:solidFill>
                  <a:schemeClr val="dk1"/>
                </a:solidFill>
                <a:latin typeface="Calibri"/>
                <a:ea typeface="Calibri"/>
                <a:cs typeface="Calibri"/>
                <a:sym typeface="Calibri"/>
              </a:defRPr>
            </a:lvl9pPr>
          </a:lstStyle>
          <a:p/>
        </p:txBody>
      </p:sp>
      <p:sp>
        <p:nvSpPr>
          <p:cNvPr id="10" name="Google Shape;10;p2"/>
          <p:cNvSpPr txBox="1"/>
          <p:nvPr>
            <p:ph idx="12" type="sldNum"/>
          </p:nvPr>
        </p:nvSpPr>
        <p:spPr>
          <a:xfrm>
            <a:off x="23591520" y="20340322"/>
            <a:ext cx="7680960" cy="1168400"/>
          </a:xfrm>
          <a:prstGeom prst="rect">
            <a:avLst/>
          </a:prstGeom>
          <a:noFill/>
          <a:ln>
            <a:noFill/>
          </a:ln>
        </p:spPr>
        <p:txBody>
          <a:bodyPr anchorCtr="0" anchor="ctr" bIns="156750" lIns="313500" spcFirstLastPara="1" rIns="313500" wrap="square" tIns="156750">
            <a:noAutofit/>
          </a:bodyPr>
          <a:lstStyle>
            <a:lvl1pPr indent="0" lvl="0" marL="0" marR="0" rtl="0" algn="r">
              <a:spcBef>
                <a:spcPts val="0"/>
              </a:spcBef>
              <a:buNone/>
              <a:defRPr b="0" i="0" sz="4100" u="none" cap="none" strike="noStrike">
                <a:solidFill>
                  <a:srgbClr val="888888"/>
                </a:solidFill>
                <a:latin typeface="Calibri"/>
                <a:ea typeface="Calibri"/>
                <a:cs typeface="Calibri"/>
                <a:sym typeface="Calibri"/>
              </a:defRPr>
            </a:lvl1pPr>
            <a:lvl2pPr indent="0" lvl="1" marL="0" marR="0" rtl="0" algn="r">
              <a:spcBef>
                <a:spcPts val="0"/>
              </a:spcBef>
              <a:buNone/>
              <a:defRPr b="0" i="0" sz="4100" u="none" cap="none" strike="noStrike">
                <a:solidFill>
                  <a:srgbClr val="888888"/>
                </a:solidFill>
                <a:latin typeface="Calibri"/>
                <a:ea typeface="Calibri"/>
                <a:cs typeface="Calibri"/>
                <a:sym typeface="Calibri"/>
              </a:defRPr>
            </a:lvl2pPr>
            <a:lvl3pPr indent="0" lvl="2" marL="0" marR="0" rtl="0" algn="r">
              <a:spcBef>
                <a:spcPts val="0"/>
              </a:spcBef>
              <a:buNone/>
              <a:defRPr b="0" i="0" sz="4100" u="none" cap="none" strike="noStrike">
                <a:solidFill>
                  <a:srgbClr val="888888"/>
                </a:solidFill>
                <a:latin typeface="Calibri"/>
                <a:ea typeface="Calibri"/>
                <a:cs typeface="Calibri"/>
                <a:sym typeface="Calibri"/>
              </a:defRPr>
            </a:lvl3pPr>
            <a:lvl4pPr indent="0" lvl="3" marL="0" marR="0" rtl="0" algn="r">
              <a:spcBef>
                <a:spcPts val="0"/>
              </a:spcBef>
              <a:buNone/>
              <a:defRPr b="0" i="0" sz="4100" u="none" cap="none" strike="noStrike">
                <a:solidFill>
                  <a:srgbClr val="888888"/>
                </a:solidFill>
                <a:latin typeface="Calibri"/>
                <a:ea typeface="Calibri"/>
                <a:cs typeface="Calibri"/>
                <a:sym typeface="Calibri"/>
              </a:defRPr>
            </a:lvl4pPr>
            <a:lvl5pPr indent="0" lvl="4" marL="0" marR="0" rtl="0" algn="r">
              <a:spcBef>
                <a:spcPts val="0"/>
              </a:spcBef>
              <a:buNone/>
              <a:defRPr b="0" i="0" sz="4100" u="none" cap="none" strike="noStrike">
                <a:solidFill>
                  <a:srgbClr val="888888"/>
                </a:solidFill>
                <a:latin typeface="Calibri"/>
                <a:ea typeface="Calibri"/>
                <a:cs typeface="Calibri"/>
                <a:sym typeface="Calibri"/>
              </a:defRPr>
            </a:lvl5pPr>
            <a:lvl6pPr indent="0" lvl="5" marL="0" marR="0" rtl="0" algn="r">
              <a:spcBef>
                <a:spcPts val="0"/>
              </a:spcBef>
              <a:buNone/>
              <a:defRPr b="0" i="0" sz="4100" u="none" cap="none" strike="noStrike">
                <a:solidFill>
                  <a:srgbClr val="888888"/>
                </a:solidFill>
                <a:latin typeface="Calibri"/>
                <a:ea typeface="Calibri"/>
                <a:cs typeface="Calibri"/>
                <a:sym typeface="Calibri"/>
              </a:defRPr>
            </a:lvl6pPr>
            <a:lvl7pPr indent="0" lvl="6" marL="0" marR="0" rtl="0" algn="r">
              <a:spcBef>
                <a:spcPts val="0"/>
              </a:spcBef>
              <a:buNone/>
              <a:defRPr b="0" i="0" sz="4100" u="none" cap="none" strike="noStrike">
                <a:solidFill>
                  <a:srgbClr val="888888"/>
                </a:solidFill>
                <a:latin typeface="Calibri"/>
                <a:ea typeface="Calibri"/>
                <a:cs typeface="Calibri"/>
                <a:sym typeface="Calibri"/>
              </a:defRPr>
            </a:lvl7pPr>
            <a:lvl8pPr indent="0" lvl="7" marL="0" marR="0" rtl="0" algn="r">
              <a:spcBef>
                <a:spcPts val="0"/>
              </a:spcBef>
              <a:buNone/>
              <a:defRPr b="0" i="0" sz="4100" u="none" cap="none" strike="noStrike">
                <a:solidFill>
                  <a:srgbClr val="888888"/>
                </a:solidFill>
                <a:latin typeface="Calibri"/>
                <a:ea typeface="Calibri"/>
                <a:cs typeface="Calibri"/>
                <a:sym typeface="Calibri"/>
              </a:defRPr>
            </a:lvl8pPr>
            <a:lvl9pPr indent="0" lvl="8" marL="0" marR="0" rtl="0" algn="r">
              <a:spcBef>
                <a:spcPts val="0"/>
              </a:spcBef>
              <a:buNone/>
              <a:defRPr b="0" i="0" sz="41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0" Type="http://schemas.openxmlformats.org/officeDocument/2006/relationships/image" Target="../media/image22.png"/><Relationship Id="rId11" Type="http://schemas.openxmlformats.org/officeDocument/2006/relationships/image" Target="../media/image18.png"/><Relationship Id="rId10" Type="http://schemas.openxmlformats.org/officeDocument/2006/relationships/image" Target="../media/image11.png"/><Relationship Id="rId21" Type="http://schemas.openxmlformats.org/officeDocument/2006/relationships/image" Target="../media/image27.png"/><Relationship Id="rId13" Type="http://schemas.openxmlformats.org/officeDocument/2006/relationships/image" Target="../media/image5.png"/><Relationship Id="rId12"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6.png"/><Relationship Id="rId15" Type="http://schemas.openxmlformats.org/officeDocument/2006/relationships/image" Target="../media/image10.png"/><Relationship Id="rId14" Type="http://schemas.openxmlformats.org/officeDocument/2006/relationships/image" Target="../media/image7.png"/><Relationship Id="rId17" Type="http://schemas.openxmlformats.org/officeDocument/2006/relationships/image" Target="../media/image3.png"/><Relationship Id="rId16" Type="http://schemas.openxmlformats.org/officeDocument/2006/relationships/hyperlink" Target="http://bit.ly/g3talkingface" TargetMode="External"/><Relationship Id="rId5" Type="http://schemas.openxmlformats.org/officeDocument/2006/relationships/image" Target="../media/image2.png"/><Relationship Id="rId19" Type="http://schemas.openxmlformats.org/officeDocument/2006/relationships/image" Target="../media/image4.png"/><Relationship Id="rId6" Type="http://schemas.openxmlformats.org/officeDocument/2006/relationships/image" Target="../media/image1.png"/><Relationship Id="rId18" Type="http://schemas.openxmlformats.org/officeDocument/2006/relationships/image" Target="../media/image21.png"/><Relationship Id="rId7" Type="http://schemas.openxmlformats.org/officeDocument/2006/relationships/image" Target="../media/image6.png"/><Relationship Id="rId8"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5.png"/><Relationship Id="rId4" Type="http://schemas.openxmlformats.org/officeDocument/2006/relationships/image" Target="../media/image28.jpg"/><Relationship Id="rId5" Type="http://schemas.openxmlformats.org/officeDocument/2006/relationships/image" Target="../media/image13.png"/><Relationship Id="rId6" Type="http://schemas.openxmlformats.org/officeDocument/2006/relationships/image" Target="../media/image23.png"/></Relationships>
</file>

<file path=ppt/slides/_rels/slide6.xml.rels><?xml version="1.0" encoding="UTF-8" standalone="yes"?><Relationships xmlns="http://schemas.openxmlformats.org/package/2006/relationships"><Relationship Id="rId20" Type="http://schemas.openxmlformats.org/officeDocument/2006/relationships/image" Target="../media/image3.png"/><Relationship Id="rId11" Type="http://schemas.openxmlformats.org/officeDocument/2006/relationships/image" Target="../media/image11.png"/><Relationship Id="rId10" Type="http://schemas.openxmlformats.org/officeDocument/2006/relationships/image" Target="../media/image16.png"/><Relationship Id="rId21" Type="http://schemas.openxmlformats.org/officeDocument/2006/relationships/image" Target="../media/image4.png"/><Relationship Id="rId13" Type="http://schemas.openxmlformats.org/officeDocument/2006/relationships/image" Target="../media/image18.png"/><Relationship Id="rId12"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9.png"/><Relationship Id="rId9" Type="http://schemas.openxmlformats.org/officeDocument/2006/relationships/image" Target="../media/image17.png"/><Relationship Id="rId15" Type="http://schemas.openxmlformats.org/officeDocument/2006/relationships/image" Target="../media/image5.png"/><Relationship Id="rId14" Type="http://schemas.openxmlformats.org/officeDocument/2006/relationships/image" Target="../media/image19.png"/><Relationship Id="rId17" Type="http://schemas.openxmlformats.org/officeDocument/2006/relationships/image" Target="../media/image10.png"/><Relationship Id="rId16" Type="http://schemas.openxmlformats.org/officeDocument/2006/relationships/image" Target="../media/image7.png"/><Relationship Id="rId5" Type="http://schemas.openxmlformats.org/officeDocument/2006/relationships/image" Target="../media/image8.png"/><Relationship Id="rId19" Type="http://schemas.openxmlformats.org/officeDocument/2006/relationships/image" Target="../media/image24.png"/><Relationship Id="rId6" Type="http://schemas.openxmlformats.org/officeDocument/2006/relationships/image" Target="../media/image2.png"/><Relationship Id="rId18" Type="http://schemas.openxmlformats.org/officeDocument/2006/relationships/image" Target="../media/image26.png"/><Relationship Id="rId7" Type="http://schemas.openxmlformats.org/officeDocument/2006/relationships/image" Target="../media/image1.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AABAC9">
            <a:alpha val="87000"/>
          </a:srgbClr>
        </a:solidFill>
      </p:bgPr>
    </p:bg>
    <p:spTree>
      <p:nvGrpSpPr>
        <p:cNvPr id="83" name="Shape 83"/>
        <p:cNvGrpSpPr/>
        <p:nvPr/>
      </p:nvGrpSpPr>
      <p:grpSpPr>
        <a:xfrm>
          <a:off x="0" y="0"/>
          <a:ext cx="0" cy="0"/>
          <a:chOff x="0" y="0"/>
          <a:chExt cx="0" cy="0"/>
        </a:xfrm>
      </p:grpSpPr>
      <p:sp>
        <p:nvSpPr>
          <p:cNvPr id="84" name="Google Shape;84;g2eb4e418637_1_9"/>
          <p:cNvSpPr txBox="1"/>
          <p:nvPr/>
        </p:nvSpPr>
        <p:spPr>
          <a:xfrm>
            <a:off x="325850" y="8979750"/>
            <a:ext cx="8802000" cy="5719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1900">
                <a:solidFill>
                  <a:schemeClr val="dk1"/>
                </a:solidFill>
                <a:latin typeface="Times New Roman"/>
                <a:ea typeface="Times New Roman"/>
                <a:cs typeface="Times New Roman"/>
                <a:sym typeface="Times New Roman"/>
              </a:rPr>
              <a:t>Diffusion: </a:t>
            </a:r>
            <a:r>
              <a:rPr lang="en-US" sz="1900">
                <a:solidFill>
                  <a:schemeClr val="dk1"/>
                </a:solidFill>
                <a:latin typeface="Times New Roman"/>
                <a:ea typeface="Times New Roman"/>
                <a:cs typeface="Times New Roman"/>
                <a:sym typeface="Times New Roman"/>
              </a:rPr>
              <a:t>machine learning process where data is noised (fixed forward process) then denoised (reverse generative process)</a:t>
            </a:r>
            <a:endParaRPr sz="1900">
              <a:solidFill>
                <a:schemeClr val="dk1"/>
              </a:solidFill>
              <a:latin typeface="Calibri"/>
              <a:ea typeface="Calibri"/>
              <a:cs typeface="Calibri"/>
              <a:sym typeface="Calibri"/>
            </a:endParaRPr>
          </a:p>
        </p:txBody>
      </p:sp>
      <p:sp>
        <p:nvSpPr>
          <p:cNvPr id="85" name="Google Shape;85;g2eb4e418637_1_9"/>
          <p:cNvSpPr txBox="1"/>
          <p:nvPr/>
        </p:nvSpPr>
        <p:spPr>
          <a:xfrm>
            <a:off x="23629950" y="19130559"/>
            <a:ext cx="8910600" cy="2440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500">
                <a:solidFill>
                  <a:schemeClr val="dk1"/>
                </a:solidFill>
                <a:latin typeface="Times New Roman"/>
                <a:ea typeface="Times New Roman"/>
                <a:cs typeface="Times New Roman"/>
                <a:sym typeface="Times New Roman"/>
              </a:rPr>
              <a:t>Liu, Haiyang, et al. "EMAGE: Towards Unified Holistic Co-Speech Gesture Generation via Masked Audio Gesture Modeling." CVPR 2023.</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latin typeface="Times New Roman"/>
                <a:ea typeface="Times New Roman"/>
                <a:cs typeface="Times New Roman"/>
                <a:sym typeface="Times New Roman"/>
              </a:rPr>
              <a:t>Liu, Haiyang, et al. "Beat: A large-scale semantic and emotional multi-modal dataset for conversational gestures synthesis." ECCV 2022.</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L. Zhu, X. Liu, X. Liu, R. Qian, Z. Liu, and L. Yu, ‘Taming Diffusion Models for Audio-Driven Co-Speech Gesture Generation’, in Proceedings of the IEEE/CVF Conference on Computer Vision and Pattern Recognition, 2023, pp. 10544–10553.</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latin typeface="Times New Roman"/>
                <a:ea typeface="Times New Roman"/>
                <a:cs typeface="Times New Roman"/>
                <a:sym typeface="Times New Roman"/>
              </a:rPr>
              <a:t>“Hub</a:t>
            </a:r>
            <a:r>
              <a:rPr lang="en-US" sz="1500">
                <a:solidFill>
                  <a:schemeClr val="dk1"/>
                </a:solidFill>
                <a:latin typeface="Times New Roman"/>
                <a:ea typeface="Times New Roman"/>
                <a:cs typeface="Times New Roman"/>
                <a:sym typeface="Times New Roman"/>
              </a:rPr>
              <a:t>ert,” </a:t>
            </a:r>
            <a:r>
              <a:rPr i="1" lang="en-US" sz="1500">
                <a:solidFill>
                  <a:schemeClr val="dk1"/>
                </a:solidFill>
                <a:latin typeface="Times New Roman"/>
                <a:ea typeface="Times New Roman"/>
                <a:cs typeface="Times New Roman"/>
                <a:sym typeface="Times New Roman"/>
              </a:rPr>
              <a:t>huggingface.co</a:t>
            </a:r>
            <a:r>
              <a:rPr lang="en-US" sz="1500">
                <a:solidFill>
                  <a:schemeClr val="dk1"/>
                </a:solidFill>
                <a:latin typeface="Times New Roman"/>
                <a:ea typeface="Times New Roman"/>
                <a:cs typeface="Times New Roman"/>
                <a:sym typeface="Times New Roman"/>
              </a:rPr>
              <a:t>. https://huggingface.co/docs/transformers/model_doc/hubert</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latin typeface="Times New Roman"/>
                <a:ea typeface="Times New Roman"/>
                <a:cs typeface="Times New Roman"/>
                <a:sym typeface="Times New Roman"/>
              </a:rPr>
              <a:t>Papers with Code. (n.d.). VOCASET dataset, https://paperswithcode.com/dataset/vocaset</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indent="0" lvl="0" marL="0" rtl="0" algn="l">
              <a:spcBef>
                <a:spcPts val="120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86" name="Google Shape;86;g2eb4e418637_1_9"/>
          <p:cNvSpPr/>
          <p:nvPr/>
        </p:nvSpPr>
        <p:spPr>
          <a:xfrm>
            <a:off x="18150" y="-25225"/>
            <a:ext cx="32918400" cy="3030000"/>
          </a:xfrm>
          <a:prstGeom prst="rect">
            <a:avLst/>
          </a:prstGeom>
          <a:solidFill>
            <a:srgbClr val="004B1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87" name="Google Shape;87;g2eb4e418637_1_9"/>
          <p:cNvSpPr/>
          <p:nvPr/>
        </p:nvSpPr>
        <p:spPr>
          <a:xfrm>
            <a:off x="330675" y="3729750"/>
            <a:ext cx="8797200" cy="782400"/>
          </a:xfrm>
          <a:prstGeom prst="rect">
            <a:avLst/>
          </a:prstGeom>
          <a:solidFill>
            <a:srgbClr val="004B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Motivation</a:t>
            </a:r>
            <a:endParaRPr sz="3600">
              <a:solidFill>
                <a:schemeClr val="lt1"/>
              </a:solidFill>
              <a:latin typeface="Times New Roman"/>
              <a:ea typeface="Times New Roman"/>
              <a:cs typeface="Times New Roman"/>
              <a:sym typeface="Times New Roman"/>
            </a:endParaRPr>
          </a:p>
        </p:txBody>
      </p:sp>
      <p:sp>
        <p:nvSpPr>
          <p:cNvPr id="88" name="Google Shape;88;g2eb4e418637_1_9"/>
          <p:cNvSpPr/>
          <p:nvPr/>
        </p:nvSpPr>
        <p:spPr>
          <a:xfrm>
            <a:off x="9443475" y="3717475"/>
            <a:ext cx="13883700" cy="782400"/>
          </a:xfrm>
          <a:prstGeom prst="rect">
            <a:avLst/>
          </a:prstGeom>
          <a:solidFill>
            <a:srgbClr val="004B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Network Architecture </a:t>
            </a:r>
            <a:endParaRPr sz="3600">
              <a:solidFill>
                <a:schemeClr val="lt1"/>
              </a:solidFill>
              <a:latin typeface="Times New Roman"/>
              <a:ea typeface="Times New Roman"/>
              <a:cs typeface="Times New Roman"/>
              <a:sym typeface="Times New Roman"/>
            </a:endParaRPr>
          </a:p>
        </p:txBody>
      </p:sp>
      <p:sp>
        <p:nvSpPr>
          <p:cNvPr id="89" name="Google Shape;89;g2eb4e418637_1_9"/>
          <p:cNvSpPr/>
          <p:nvPr/>
        </p:nvSpPr>
        <p:spPr>
          <a:xfrm>
            <a:off x="325850" y="8217150"/>
            <a:ext cx="8802000" cy="782400"/>
          </a:xfrm>
          <a:prstGeom prst="rect">
            <a:avLst/>
          </a:prstGeom>
          <a:solidFill>
            <a:srgbClr val="004B19"/>
          </a:solid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chemeClr val="lt1"/>
                </a:solidFill>
                <a:latin typeface="Times New Roman"/>
                <a:ea typeface="Times New Roman"/>
                <a:cs typeface="Times New Roman"/>
                <a:sym typeface="Times New Roman"/>
              </a:rPr>
              <a:t>Diffusion</a:t>
            </a:r>
            <a:endParaRPr sz="3600">
              <a:solidFill>
                <a:schemeClr val="lt1"/>
              </a:solidFill>
              <a:latin typeface="Times New Roman"/>
              <a:ea typeface="Times New Roman"/>
              <a:cs typeface="Times New Roman"/>
              <a:sym typeface="Times New Roman"/>
            </a:endParaRPr>
          </a:p>
        </p:txBody>
      </p:sp>
      <p:sp>
        <p:nvSpPr>
          <p:cNvPr id="90" name="Google Shape;90;g2eb4e418637_1_9"/>
          <p:cNvSpPr/>
          <p:nvPr/>
        </p:nvSpPr>
        <p:spPr>
          <a:xfrm>
            <a:off x="23642763" y="3717475"/>
            <a:ext cx="8910600" cy="782400"/>
          </a:xfrm>
          <a:prstGeom prst="rect">
            <a:avLst/>
          </a:prstGeom>
          <a:solidFill>
            <a:srgbClr val="004B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Results</a:t>
            </a:r>
            <a:endParaRPr sz="3600">
              <a:solidFill>
                <a:schemeClr val="lt1"/>
              </a:solidFill>
              <a:latin typeface="Times New Roman"/>
              <a:ea typeface="Times New Roman"/>
              <a:cs typeface="Times New Roman"/>
              <a:sym typeface="Times New Roman"/>
            </a:endParaRPr>
          </a:p>
        </p:txBody>
      </p:sp>
      <p:sp>
        <p:nvSpPr>
          <p:cNvPr id="91" name="Google Shape;91;g2eb4e418637_1_9"/>
          <p:cNvSpPr/>
          <p:nvPr/>
        </p:nvSpPr>
        <p:spPr>
          <a:xfrm>
            <a:off x="23629962" y="18314375"/>
            <a:ext cx="8910600" cy="816300"/>
          </a:xfrm>
          <a:prstGeom prst="rect">
            <a:avLst/>
          </a:prstGeom>
          <a:solidFill>
            <a:srgbClr val="004B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3600" u="none" cap="none" strike="noStrike">
                <a:solidFill>
                  <a:schemeClr val="lt1"/>
                </a:solidFill>
                <a:latin typeface="Times New Roman"/>
                <a:ea typeface="Times New Roman"/>
                <a:cs typeface="Times New Roman"/>
                <a:sym typeface="Times New Roman"/>
              </a:rPr>
              <a:t>References</a:t>
            </a:r>
            <a:r>
              <a:rPr b="0" i="0" lang="en-US" sz="3600" u="none" cap="none" strike="noStrike">
                <a:solidFill>
                  <a:schemeClr val="lt1"/>
                </a:solidFill>
                <a:latin typeface="Calibri"/>
                <a:ea typeface="Calibri"/>
                <a:cs typeface="Calibri"/>
                <a:sym typeface="Calibri"/>
              </a:rPr>
              <a:t> </a:t>
            </a:r>
            <a:endParaRPr sz="3600">
              <a:solidFill>
                <a:schemeClr val="lt1"/>
              </a:solidFill>
            </a:endParaRPr>
          </a:p>
        </p:txBody>
      </p:sp>
      <p:sp>
        <p:nvSpPr>
          <p:cNvPr id="92" name="Google Shape;92;g2eb4e418637_1_9"/>
          <p:cNvSpPr/>
          <p:nvPr/>
        </p:nvSpPr>
        <p:spPr>
          <a:xfrm>
            <a:off x="287400" y="14895325"/>
            <a:ext cx="8802000" cy="782400"/>
          </a:xfrm>
          <a:prstGeom prst="rect">
            <a:avLst/>
          </a:prstGeom>
          <a:solidFill>
            <a:srgbClr val="004B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Methods</a:t>
            </a:r>
            <a:endParaRPr sz="3600">
              <a:solidFill>
                <a:schemeClr val="lt1"/>
              </a:solidFill>
              <a:latin typeface="Times New Roman"/>
              <a:ea typeface="Times New Roman"/>
              <a:cs typeface="Times New Roman"/>
              <a:sym typeface="Times New Roman"/>
            </a:endParaRPr>
          </a:p>
        </p:txBody>
      </p:sp>
      <p:sp>
        <p:nvSpPr>
          <p:cNvPr id="93" name="Google Shape;93;g2eb4e418637_1_9"/>
          <p:cNvSpPr/>
          <p:nvPr/>
        </p:nvSpPr>
        <p:spPr>
          <a:xfrm>
            <a:off x="4608429" y="544928"/>
            <a:ext cx="24010200" cy="647100"/>
          </a:xfrm>
          <a:prstGeom prst="rect">
            <a:avLst/>
          </a:prstGeom>
          <a:noFill/>
          <a:ln>
            <a:noFill/>
          </a:ln>
        </p:spPr>
        <p:txBody>
          <a:bodyPr anchorCtr="0" anchor="ctr" bIns="156750" lIns="313500" spcFirstLastPara="1" rIns="313500" wrap="square" tIns="156750">
            <a:noAutofit/>
          </a:bodyPr>
          <a:lstStyle/>
          <a:p>
            <a:pPr indent="0" lvl="0" marL="0" marR="0" rtl="0" algn="ctr">
              <a:spcBef>
                <a:spcPts val="0"/>
              </a:spcBef>
              <a:spcAft>
                <a:spcPts val="0"/>
              </a:spcAft>
              <a:buClr>
                <a:schemeClr val="dk1"/>
              </a:buClr>
              <a:buSzPts val="4800"/>
              <a:buFont typeface="Calibri"/>
              <a:buNone/>
            </a:pPr>
            <a:r>
              <a:rPr b="1" lang="en-US" sz="5400">
                <a:solidFill>
                  <a:schemeClr val="lt1"/>
                </a:solidFill>
                <a:latin typeface="Playfair Display"/>
                <a:ea typeface="Playfair Display"/>
                <a:cs typeface="Playfair Display"/>
                <a:sym typeface="Playfair Display"/>
              </a:rPr>
              <a:t>Taming Diffusion Models for Audio-Driven Talking Face</a:t>
            </a:r>
            <a:endParaRPr b="1" sz="5400" u="none" cap="none" strike="noStrike">
              <a:solidFill>
                <a:schemeClr val="lt1"/>
              </a:solidFill>
              <a:latin typeface="Playfair Display"/>
              <a:ea typeface="Playfair Display"/>
              <a:cs typeface="Playfair Display"/>
              <a:sym typeface="Playfair Display"/>
            </a:endParaRPr>
          </a:p>
        </p:txBody>
      </p:sp>
      <p:sp>
        <p:nvSpPr>
          <p:cNvPr id="94" name="Google Shape;94;g2eb4e418637_1_9"/>
          <p:cNvSpPr/>
          <p:nvPr/>
        </p:nvSpPr>
        <p:spPr>
          <a:xfrm>
            <a:off x="914400" y="933450"/>
            <a:ext cx="4419600" cy="1181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5" name="Google Shape;95;g2eb4e418637_1_9"/>
          <p:cNvSpPr txBox="1"/>
          <p:nvPr/>
        </p:nvSpPr>
        <p:spPr>
          <a:xfrm>
            <a:off x="5619750" y="1290125"/>
            <a:ext cx="21931500" cy="1641900"/>
          </a:xfrm>
          <a:prstGeom prst="rect">
            <a:avLst/>
          </a:prstGeom>
          <a:noFill/>
          <a:ln>
            <a:noFill/>
          </a:ln>
        </p:spPr>
        <p:txBody>
          <a:bodyPr anchorCtr="0" anchor="ctr" bIns="156750" lIns="313500" spcFirstLastPara="1" rIns="313500" wrap="square" tIns="156750">
            <a:noAutofit/>
          </a:bodyPr>
          <a:lstStyle/>
          <a:p>
            <a:pPr indent="0" lvl="0" marL="0" marR="0" rtl="0" algn="ctr">
              <a:spcBef>
                <a:spcPts val="0"/>
              </a:spcBef>
              <a:spcAft>
                <a:spcPts val="0"/>
              </a:spcAft>
              <a:buNone/>
            </a:pPr>
            <a:r>
              <a:rPr i="0" lang="en-US" sz="2700" u="none" cap="none" strike="noStrike">
                <a:solidFill>
                  <a:schemeClr val="lt1"/>
                </a:solidFill>
                <a:latin typeface="Times New Roman"/>
                <a:ea typeface="Times New Roman"/>
                <a:cs typeface="Times New Roman"/>
                <a:sym typeface="Times New Roman"/>
              </a:rPr>
              <a:t>Team Members: Ava Cui, Ella Liu, </a:t>
            </a:r>
            <a:r>
              <a:rPr lang="en-US" sz="2700">
                <a:solidFill>
                  <a:schemeClr val="lt1"/>
                </a:solidFill>
                <a:latin typeface="Times New Roman"/>
                <a:ea typeface="Times New Roman"/>
                <a:cs typeface="Times New Roman"/>
                <a:sym typeface="Times New Roman"/>
              </a:rPr>
              <a:t>Yanda Lu, Xinke Wang, Wentao Xie, Henry Yu, Zichang Zeng, Allen Zhang, Amie Zhang</a:t>
            </a:r>
            <a:endParaRPr sz="27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2700" u="none" cap="none" strike="noStrike">
                <a:solidFill>
                  <a:schemeClr val="lt1"/>
                </a:solidFill>
                <a:latin typeface="Times New Roman"/>
                <a:ea typeface="Times New Roman"/>
                <a:cs typeface="Times New Roman"/>
                <a:sym typeface="Times New Roman"/>
              </a:rPr>
              <a:t>Mentors:</a:t>
            </a:r>
            <a:r>
              <a:rPr lang="en-US" sz="2700">
                <a:solidFill>
                  <a:schemeClr val="lt1"/>
                </a:solidFill>
                <a:latin typeface="Times New Roman"/>
                <a:ea typeface="Times New Roman"/>
                <a:cs typeface="Times New Roman"/>
                <a:sym typeface="Times New Roman"/>
              </a:rPr>
              <a:t> Dr. Xiaohu Guo, Steven Hogue, Ningna Wang</a:t>
            </a:r>
            <a:endParaRPr sz="2700">
              <a:solidFill>
                <a:schemeClr val="lt1"/>
              </a:solidFill>
              <a:latin typeface="Times New Roman"/>
              <a:ea typeface="Times New Roman"/>
              <a:cs typeface="Times New Roman"/>
              <a:sym typeface="Times New Roman"/>
            </a:endParaRPr>
          </a:p>
        </p:txBody>
      </p:sp>
      <p:pic>
        <p:nvPicPr>
          <p:cNvPr descr="STEM" id="96" name="Google Shape;96;g2eb4e418637_1_9"/>
          <p:cNvPicPr preferRelativeResize="0"/>
          <p:nvPr/>
        </p:nvPicPr>
        <p:blipFill rotWithShape="1">
          <a:blip r:embed="rId3">
            <a:alphaModFix/>
          </a:blip>
          <a:srcRect b="0" l="0" r="0" t="0"/>
          <a:stretch/>
        </p:blipFill>
        <p:spPr>
          <a:xfrm>
            <a:off x="980573" y="1038743"/>
            <a:ext cx="4257675" cy="952500"/>
          </a:xfrm>
          <a:prstGeom prst="rect">
            <a:avLst/>
          </a:prstGeom>
          <a:noFill/>
          <a:ln>
            <a:noFill/>
          </a:ln>
        </p:spPr>
      </p:pic>
      <p:sp>
        <p:nvSpPr>
          <p:cNvPr id="97" name="Google Shape;97;g2eb4e418637_1_9"/>
          <p:cNvSpPr/>
          <p:nvPr/>
        </p:nvSpPr>
        <p:spPr>
          <a:xfrm>
            <a:off x="18150" y="2953800"/>
            <a:ext cx="32918400" cy="475200"/>
          </a:xfrm>
          <a:prstGeom prst="rect">
            <a:avLst/>
          </a:prstGeom>
          <a:solidFill>
            <a:srgbClr val="E875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98" name="Google Shape;98;g2eb4e418637_1_9"/>
          <p:cNvSpPr txBox="1"/>
          <p:nvPr/>
        </p:nvSpPr>
        <p:spPr>
          <a:xfrm>
            <a:off x="330675" y="4512150"/>
            <a:ext cx="8797200" cy="3510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chemeClr val="dk1"/>
                </a:solidFill>
                <a:latin typeface="Times New Roman"/>
                <a:ea typeface="Times New Roman"/>
                <a:cs typeface="Times New Roman"/>
                <a:sym typeface="Times New Roman"/>
              </a:rPr>
              <a:t>Many existing audio-driven talking face models lack advanced training and research, resulting in poor synchronization between audio and facial movements.</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900">
                <a:solidFill>
                  <a:schemeClr val="dk1"/>
                </a:solidFill>
                <a:latin typeface="Times New Roman"/>
                <a:ea typeface="Times New Roman"/>
                <a:cs typeface="Times New Roman"/>
                <a:sym typeface="Times New Roman"/>
              </a:rPr>
              <a:t>Utilizing diffusion, our project generates a talking face model with facial movement matching the inputted audio. </a:t>
            </a:r>
            <a:endParaRPr sz="1900">
              <a:solidFill>
                <a:schemeClr val="dk1"/>
              </a:solidFill>
              <a:latin typeface="Times New Roman"/>
              <a:ea typeface="Times New Roman"/>
              <a:cs typeface="Times New Roman"/>
              <a:sym typeface="Times New Roman"/>
            </a:endParaRPr>
          </a:p>
        </p:txBody>
      </p:sp>
      <p:sp>
        <p:nvSpPr>
          <p:cNvPr id="99" name="Google Shape;99;g2eb4e418637_1_9"/>
          <p:cNvSpPr txBox="1"/>
          <p:nvPr/>
        </p:nvSpPr>
        <p:spPr>
          <a:xfrm>
            <a:off x="292250" y="15671275"/>
            <a:ext cx="8802000" cy="5848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p:txBody>
      </p:sp>
      <p:sp>
        <p:nvSpPr>
          <p:cNvPr id="100" name="Google Shape;100;g2eb4e418637_1_9"/>
          <p:cNvSpPr txBox="1"/>
          <p:nvPr/>
        </p:nvSpPr>
        <p:spPr>
          <a:xfrm>
            <a:off x="23642775" y="4482250"/>
            <a:ext cx="8910600" cy="87561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Calibri"/>
              <a:ea typeface="Calibri"/>
              <a:cs typeface="Calibri"/>
              <a:sym typeface="Calibri"/>
            </a:endParaRPr>
          </a:p>
        </p:txBody>
      </p:sp>
      <p:sp>
        <p:nvSpPr>
          <p:cNvPr id="101" name="Google Shape;101;g2eb4e418637_1_9"/>
          <p:cNvSpPr txBox="1"/>
          <p:nvPr/>
        </p:nvSpPr>
        <p:spPr>
          <a:xfrm>
            <a:off x="9454550" y="4499875"/>
            <a:ext cx="13845900" cy="64728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p:txBody>
      </p:sp>
      <p:sp>
        <p:nvSpPr>
          <p:cNvPr id="102" name="Google Shape;102;g2eb4e418637_1_9"/>
          <p:cNvSpPr txBox="1"/>
          <p:nvPr/>
        </p:nvSpPr>
        <p:spPr>
          <a:xfrm>
            <a:off x="9417850" y="12043550"/>
            <a:ext cx="13883700" cy="95358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p:txBody>
      </p:sp>
      <p:pic>
        <p:nvPicPr>
          <p:cNvPr id="103" name="Google Shape;103;g2eb4e418637_1_9"/>
          <p:cNvPicPr preferRelativeResize="0"/>
          <p:nvPr/>
        </p:nvPicPr>
        <p:blipFill rotWithShape="1">
          <a:blip r:embed="rId4">
            <a:alphaModFix/>
          </a:blip>
          <a:srcRect b="21185" l="0" r="0" t="21941"/>
          <a:stretch/>
        </p:blipFill>
        <p:spPr>
          <a:xfrm>
            <a:off x="512875" y="11589746"/>
            <a:ext cx="8327151" cy="992475"/>
          </a:xfrm>
          <a:prstGeom prst="rect">
            <a:avLst/>
          </a:prstGeom>
          <a:noFill/>
          <a:ln cap="flat" cmpd="sng" w="19050">
            <a:solidFill>
              <a:srgbClr val="000000"/>
            </a:solidFill>
            <a:prstDash val="solid"/>
            <a:round/>
            <a:headEnd len="sm" w="sm" type="none"/>
            <a:tailEnd len="sm" w="sm" type="none"/>
          </a:ln>
        </p:spPr>
      </p:pic>
      <p:sp>
        <p:nvSpPr>
          <p:cNvPr id="104" name="Google Shape;104;g2eb4e418637_1_9"/>
          <p:cNvSpPr/>
          <p:nvPr/>
        </p:nvSpPr>
        <p:spPr>
          <a:xfrm>
            <a:off x="23642775" y="13601275"/>
            <a:ext cx="8910600" cy="690300"/>
          </a:xfrm>
          <a:prstGeom prst="rect">
            <a:avLst/>
          </a:prstGeom>
          <a:solidFill>
            <a:srgbClr val="004B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Conclusion</a:t>
            </a:r>
            <a:endParaRPr sz="3600">
              <a:solidFill>
                <a:schemeClr val="lt1"/>
              </a:solidFill>
              <a:latin typeface="Times New Roman"/>
              <a:ea typeface="Times New Roman"/>
              <a:cs typeface="Times New Roman"/>
              <a:sym typeface="Times New Roman"/>
            </a:endParaRPr>
          </a:p>
        </p:txBody>
      </p:sp>
      <p:pic>
        <p:nvPicPr>
          <p:cNvPr id="105" name="Google Shape;105;g2eb4e418637_1_9"/>
          <p:cNvPicPr preferRelativeResize="0"/>
          <p:nvPr/>
        </p:nvPicPr>
        <p:blipFill>
          <a:blip r:embed="rId5">
            <a:alphaModFix/>
          </a:blip>
          <a:stretch>
            <a:fillRect/>
          </a:stretch>
        </p:blipFill>
        <p:spPr>
          <a:xfrm>
            <a:off x="518975" y="9903669"/>
            <a:ext cx="8327149" cy="952500"/>
          </a:xfrm>
          <a:prstGeom prst="rect">
            <a:avLst/>
          </a:prstGeom>
          <a:noFill/>
          <a:ln cap="flat" cmpd="sng" w="19050">
            <a:solidFill>
              <a:srgbClr val="000000"/>
            </a:solidFill>
            <a:prstDash val="solid"/>
            <a:round/>
            <a:headEnd len="sm" w="sm" type="none"/>
            <a:tailEnd len="sm" w="sm" type="none"/>
          </a:ln>
        </p:spPr>
      </p:pic>
      <p:sp>
        <p:nvSpPr>
          <p:cNvPr id="106" name="Google Shape;106;g2eb4e418637_1_9"/>
          <p:cNvSpPr txBox="1"/>
          <p:nvPr/>
        </p:nvSpPr>
        <p:spPr>
          <a:xfrm>
            <a:off x="23630000" y="14291575"/>
            <a:ext cx="8910600" cy="36633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Testing on test data as well as our own recordings showed adequate ability to generate faux-realistic facial movements in accordance to the audio. </a:t>
            </a:r>
            <a:r>
              <a:rPr lang="en-US" sz="2200">
                <a:solidFill>
                  <a:schemeClr val="dk1"/>
                </a:solidFill>
                <a:latin typeface="Times New Roman"/>
                <a:ea typeface="Times New Roman"/>
                <a:cs typeface="Times New Roman"/>
                <a:sym typeface="Times New Roman"/>
              </a:rPr>
              <a:t>Through the use </a:t>
            </a:r>
            <a:r>
              <a:rPr lang="en-US" sz="2200">
                <a:solidFill>
                  <a:schemeClr val="dk1"/>
                </a:solidFill>
                <a:latin typeface="Times New Roman"/>
                <a:ea typeface="Times New Roman"/>
                <a:cs typeface="Times New Roman"/>
                <a:sym typeface="Times New Roman"/>
              </a:rPr>
              <a:t>of the BEAT 2.0.0 dataset, our model is trained on a diverse set of voices, allowing adaptability to potential accents and variations in vocal patterns in recordings </a:t>
            </a:r>
            <a:r>
              <a:rPr lang="en-US" sz="2200">
                <a:solidFill>
                  <a:schemeClr val="dk1"/>
                </a:solidFill>
                <a:latin typeface="Times New Roman"/>
                <a:ea typeface="Times New Roman"/>
                <a:cs typeface="Times New Roman"/>
                <a:sym typeface="Times New Roman"/>
              </a:rPr>
              <a:t>presented to it.</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200">
                <a:solidFill>
                  <a:schemeClr val="dk1"/>
                </a:solidFill>
                <a:latin typeface="Times New Roman"/>
                <a:ea typeface="Times New Roman"/>
                <a:cs typeface="Times New Roman"/>
                <a:sym typeface="Times New Roman"/>
              </a:rPr>
              <a:t>We would like to thank our mentors Dr. Xiaohu Guo, Steven Hogue, and Ningna Wang for their guidance and encouragement throughout the camp. We would like to thank the University of Texas at Dallas and the CAST STEM Bridge camp for this wonderful opportunity. </a:t>
            </a:r>
            <a:endParaRPr sz="2200">
              <a:solidFill>
                <a:schemeClr val="dk1"/>
              </a:solidFill>
              <a:latin typeface="Times New Roman"/>
              <a:ea typeface="Times New Roman"/>
              <a:cs typeface="Times New Roman"/>
              <a:sym typeface="Times New Roman"/>
            </a:endParaRPr>
          </a:p>
        </p:txBody>
      </p:sp>
      <p:pic>
        <p:nvPicPr>
          <p:cNvPr id="107" name="Google Shape;107;g2eb4e418637_1_9"/>
          <p:cNvPicPr preferRelativeResize="0"/>
          <p:nvPr/>
        </p:nvPicPr>
        <p:blipFill>
          <a:blip r:embed="rId6">
            <a:alphaModFix/>
          </a:blip>
          <a:stretch>
            <a:fillRect/>
          </a:stretch>
        </p:blipFill>
        <p:spPr>
          <a:xfrm>
            <a:off x="512850" y="13341404"/>
            <a:ext cx="8327151" cy="773951"/>
          </a:xfrm>
          <a:prstGeom prst="rect">
            <a:avLst/>
          </a:prstGeom>
          <a:noFill/>
          <a:ln cap="flat" cmpd="sng" w="19050">
            <a:solidFill>
              <a:srgbClr val="000000"/>
            </a:solidFill>
            <a:prstDash val="solid"/>
            <a:round/>
            <a:headEnd len="sm" w="sm" type="none"/>
            <a:tailEnd len="sm" w="sm" type="none"/>
          </a:ln>
        </p:spPr>
      </p:pic>
      <p:pic>
        <p:nvPicPr>
          <p:cNvPr id="108" name="Google Shape;108;g2eb4e418637_1_9"/>
          <p:cNvPicPr preferRelativeResize="0"/>
          <p:nvPr/>
        </p:nvPicPr>
        <p:blipFill rotWithShape="1">
          <a:blip r:embed="rId7">
            <a:alphaModFix/>
          </a:blip>
          <a:srcRect b="8045" l="20020" r="10607" t="6184"/>
          <a:stretch/>
        </p:blipFill>
        <p:spPr>
          <a:xfrm>
            <a:off x="3487500" y="18022875"/>
            <a:ext cx="2026576" cy="2847875"/>
          </a:xfrm>
          <a:prstGeom prst="rect">
            <a:avLst/>
          </a:prstGeom>
          <a:noFill/>
          <a:ln>
            <a:noFill/>
          </a:ln>
        </p:spPr>
      </p:pic>
      <p:pic>
        <p:nvPicPr>
          <p:cNvPr id="109" name="Google Shape;109;g2eb4e418637_1_9"/>
          <p:cNvPicPr preferRelativeResize="0"/>
          <p:nvPr/>
        </p:nvPicPr>
        <p:blipFill>
          <a:blip r:embed="rId8">
            <a:alphaModFix/>
          </a:blip>
          <a:stretch>
            <a:fillRect/>
          </a:stretch>
        </p:blipFill>
        <p:spPr>
          <a:xfrm>
            <a:off x="6027851" y="18022875"/>
            <a:ext cx="2464824" cy="2847875"/>
          </a:xfrm>
          <a:prstGeom prst="rect">
            <a:avLst/>
          </a:prstGeom>
          <a:noFill/>
          <a:ln>
            <a:noFill/>
          </a:ln>
        </p:spPr>
      </p:pic>
      <p:pic>
        <p:nvPicPr>
          <p:cNvPr id="110" name="Google Shape;110;g2eb4e418637_1_9"/>
          <p:cNvPicPr preferRelativeResize="0"/>
          <p:nvPr/>
        </p:nvPicPr>
        <p:blipFill>
          <a:blip r:embed="rId9">
            <a:alphaModFix/>
          </a:blip>
          <a:stretch>
            <a:fillRect/>
          </a:stretch>
        </p:blipFill>
        <p:spPr>
          <a:xfrm>
            <a:off x="30316650" y="441150"/>
            <a:ext cx="2147700" cy="2147700"/>
          </a:xfrm>
          <a:prstGeom prst="rect">
            <a:avLst/>
          </a:prstGeom>
          <a:noFill/>
          <a:ln>
            <a:noFill/>
          </a:ln>
        </p:spPr>
      </p:pic>
      <p:sp>
        <p:nvSpPr>
          <p:cNvPr id="111" name="Google Shape;111;g2eb4e418637_1_9"/>
          <p:cNvSpPr txBox="1"/>
          <p:nvPr/>
        </p:nvSpPr>
        <p:spPr>
          <a:xfrm>
            <a:off x="13426581" y="6080967"/>
            <a:ext cx="549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5000">
                <a:solidFill>
                  <a:schemeClr val="lt1"/>
                </a:solidFill>
                <a:latin typeface="Calibri"/>
                <a:ea typeface="Calibri"/>
                <a:cs typeface="Calibri"/>
                <a:sym typeface="Calibri"/>
              </a:rPr>
              <a:t>+</a:t>
            </a:r>
            <a:endParaRPr sz="5000">
              <a:solidFill>
                <a:schemeClr val="dk1"/>
              </a:solidFill>
              <a:latin typeface="Calibri"/>
              <a:ea typeface="Calibri"/>
              <a:cs typeface="Calibri"/>
              <a:sym typeface="Calibri"/>
            </a:endParaRPr>
          </a:p>
        </p:txBody>
      </p:sp>
      <p:pic>
        <p:nvPicPr>
          <p:cNvPr id="112" name="Google Shape;112;g2eb4e418637_1_9"/>
          <p:cNvPicPr preferRelativeResize="0"/>
          <p:nvPr/>
        </p:nvPicPr>
        <p:blipFill rotWithShape="1">
          <a:blip r:embed="rId10">
            <a:alphaModFix/>
          </a:blip>
          <a:srcRect b="0" l="0" r="0" t="1293"/>
          <a:stretch/>
        </p:blipFill>
        <p:spPr>
          <a:xfrm>
            <a:off x="419600" y="15873500"/>
            <a:ext cx="2830625" cy="5138897"/>
          </a:xfrm>
          <a:prstGeom prst="rect">
            <a:avLst/>
          </a:prstGeom>
          <a:noFill/>
          <a:ln>
            <a:noFill/>
          </a:ln>
        </p:spPr>
      </p:pic>
      <p:sp>
        <p:nvSpPr>
          <p:cNvPr id="113" name="Google Shape;113;g2eb4e418637_1_9"/>
          <p:cNvSpPr txBox="1"/>
          <p:nvPr/>
        </p:nvSpPr>
        <p:spPr>
          <a:xfrm>
            <a:off x="3400149" y="20839541"/>
            <a:ext cx="2147700" cy="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500">
                <a:solidFill>
                  <a:schemeClr val="dk1"/>
                </a:solidFill>
                <a:latin typeface="Times New Roman"/>
                <a:ea typeface="Times New Roman"/>
                <a:cs typeface="Times New Roman"/>
                <a:sym typeface="Times New Roman"/>
              </a:rPr>
              <a:t>Fig 8.</a:t>
            </a:r>
            <a:r>
              <a:rPr b="1" lang="en-US" sz="1500">
                <a:solidFill>
                  <a:schemeClr val="dk1"/>
                </a:solidFill>
                <a:latin typeface="Times New Roman"/>
                <a:ea typeface="Times New Roman"/>
                <a:cs typeface="Times New Roman"/>
                <a:sym typeface="Times New Roman"/>
              </a:rPr>
              <a:t> </a:t>
            </a:r>
            <a:r>
              <a:rPr lang="en-US" sz="1500">
                <a:solidFill>
                  <a:schemeClr val="dk1"/>
                </a:solidFill>
                <a:latin typeface="Times New Roman"/>
                <a:ea typeface="Times New Roman"/>
                <a:cs typeface="Times New Roman"/>
                <a:sym typeface="Times New Roman"/>
              </a:rPr>
              <a:t>FLAME Model face template </a:t>
            </a:r>
            <a:endParaRPr sz="1500">
              <a:solidFill>
                <a:schemeClr val="dk1"/>
              </a:solidFill>
              <a:latin typeface="Times New Roman"/>
              <a:ea typeface="Times New Roman"/>
              <a:cs typeface="Times New Roman"/>
              <a:sym typeface="Times New Roman"/>
            </a:endParaRPr>
          </a:p>
        </p:txBody>
      </p:sp>
      <p:sp>
        <p:nvSpPr>
          <p:cNvPr id="114" name="Google Shape;114;g2eb4e418637_1_9"/>
          <p:cNvSpPr txBox="1"/>
          <p:nvPr/>
        </p:nvSpPr>
        <p:spPr>
          <a:xfrm>
            <a:off x="5943798" y="20820875"/>
            <a:ext cx="2630100" cy="7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500">
                <a:solidFill>
                  <a:schemeClr val="dk1"/>
                </a:solidFill>
                <a:latin typeface="Times New Roman"/>
                <a:ea typeface="Times New Roman"/>
                <a:cs typeface="Times New Roman"/>
                <a:sym typeface="Times New Roman"/>
              </a:rPr>
              <a:t>Fig 9.</a:t>
            </a:r>
            <a:r>
              <a:rPr b="1" lang="en-US" sz="1500">
                <a:solidFill>
                  <a:schemeClr val="dk1"/>
                </a:solidFill>
                <a:latin typeface="Times New Roman"/>
                <a:ea typeface="Times New Roman"/>
                <a:cs typeface="Times New Roman"/>
                <a:sym typeface="Times New Roman"/>
              </a:rPr>
              <a:t> </a:t>
            </a:r>
            <a:r>
              <a:rPr lang="en-US" sz="1500">
                <a:solidFill>
                  <a:schemeClr val="dk1"/>
                </a:solidFill>
                <a:latin typeface="Times New Roman"/>
                <a:ea typeface="Times New Roman"/>
                <a:cs typeface="Times New Roman"/>
                <a:sym typeface="Times New Roman"/>
              </a:rPr>
              <a:t>3D face model</a:t>
            </a:r>
            <a:endParaRPr sz="1500">
              <a:solidFill>
                <a:schemeClr val="dk1"/>
              </a:solidFill>
              <a:latin typeface="Times New Roman"/>
              <a:ea typeface="Times New Roman"/>
              <a:cs typeface="Times New Roman"/>
              <a:sym typeface="Times New Roman"/>
            </a:endParaRPr>
          </a:p>
        </p:txBody>
      </p:sp>
      <p:sp>
        <p:nvSpPr>
          <p:cNvPr id="115" name="Google Shape;115;g2eb4e418637_1_9"/>
          <p:cNvSpPr txBox="1"/>
          <p:nvPr/>
        </p:nvSpPr>
        <p:spPr>
          <a:xfrm>
            <a:off x="368450" y="20939325"/>
            <a:ext cx="26301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500">
                <a:solidFill>
                  <a:schemeClr val="dk1"/>
                </a:solidFill>
                <a:latin typeface="Times New Roman"/>
                <a:ea typeface="Times New Roman"/>
                <a:cs typeface="Times New Roman"/>
                <a:sym typeface="Times New Roman"/>
              </a:rPr>
              <a:t>Fig 6.</a:t>
            </a:r>
            <a:r>
              <a:rPr b="1" lang="en-US" sz="1500">
                <a:solidFill>
                  <a:schemeClr val="dk1"/>
                </a:solidFill>
                <a:latin typeface="Times New Roman"/>
                <a:ea typeface="Times New Roman"/>
                <a:cs typeface="Times New Roman"/>
                <a:sym typeface="Times New Roman"/>
              </a:rPr>
              <a:t> </a:t>
            </a:r>
            <a:r>
              <a:rPr lang="en-US" sz="1500">
                <a:solidFill>
                  <a:schemeClr val="dk1"/>
                </a:solidFill>
                <a:latin typeface="Times New Roman"/>
                <a:ea typeface="Times New Roman"/>
                <a:cs typeface="Times New Roman"/>
                <a:sym typeface="Times New Roman"/>
              </a:rPr>
              <a:t>Transformer architecture</a:t>
            </a:r>
            <a:endParaRPr sz="1500">
              <a:solidFill>
                <a:schemeClr val="dk1"/>
              </a:solidFill>
              <a:latin typeface="Times New Roman"/>
              <a:ea typeface="Times New Roman"/>
              <a:cs typeface="Times New Roman"/>
              <a:sym typeface="Times New Roman"/>
            </a:endParaRPr>
          </a:p>
        </p:txBody>
      </p:sp>
      <p:sp>
        <p:nvSpPr>
          <p:cNvPr id="116" name="Google Shape;116;g2eb4e418637_1_9"/>
          <p:cNvSpPr txBox="1"/>
          <p:nvPr/>
        </p:nvSpPr>
        <p:spPr>
          <a:xfrm>
            <a:off x="9880777" y="10187288"/>
            <a:ext cx="13073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2100">
                <a:solidFill>
                  <a:schemeClr val="dk1"/>
                </a:solidFill>
                <a:latin typeface="Times New Roman"/>
                <a:ea typeface="Times New Roman"/>
                <a:cs typeface="Times New Roman"/>
                <a:sym typeface="Times New Roman"/>
              </a:rPr>
              <a:t>Fig 9.</a:t>
            </a:r>
            <a:r>
              <a:rPr b="1" lang="en-US" sz="2100">
                <a:solidFill>
                  <a:schemeClr val="dk1"/>
                </a:solidFill>
                <a:latin typeface="Times New Roman"/>
                <a:ea typeface="Times New Roman"/>
                <a:cs typeface="Times New Roman"/>
                <a:sym typeface="Times New Roman"/>
              </a:rPr>
              <a:t> </a:t>
            </a:r>
            <a:r>
              <a:rPr lang="en-US" sz="2100">
                <a:solidFill>
                  <a:schemeClr val="dk1"/>
                </a:solidFill>
                <a:latin typeface="Times New Roman"/>
                <a:ea typeface="Times New Roman"/>
                <a:cs typeface="Times New Roman"/>
                <a:sym typeface="Times New Roman"/>
              </a:rPr>
              <a:t>Our full implemented network architecture, Positional Embedding is a learnable parameter</a:t>
            </a:r>
            <a:endParaRPr sz="2100">
              <a:solidFill>
                <a:schemeClr val="dk1"/>
              </a:solidFill>
              <a:latin typeface="Times New Roman"/>
              <a:ea typeface="Times New Roman"/>
              <a:cs typeface="Times New Roman"/>
              <a:sym typeface="Times New Roman"/>
            </a:endParaRPr>
          </a:p>
        </p:txBody>
      </p:sp>
      <p:pic>
        <p:nvPicPr>
          <p:cNvPr id="117" name="Google Shape;117;g2eb4e418637_1_9"/>
          <p:cNvPicPr preferRelativeResize="0"/>
          <p:nvPr/>
        </p:nvPicPr>
        <p:blipFill>
          <a:blip r:embed="rId11">
            <a:alphaModFix/>
          </a:blip>
          <a:stretch>
            <a:fillRect/>
          </a:stretch>
        </p:blipFill>
        <p:spPr>
          <a:xfrm>
            <a:off x="10002275" y="4720700"/>
            <a:ext cx="12391450" cy="5438700"/>
          </a:xfrm>
          <a:prstGeom prst="rect">
            <a:avLst/>
          </a:prstGeom>
          <a:noFill/>
          <a:ln>
            <a:noFill/>
          </a:ln>
        </p:spPr>
      </p:pic>
      <p:pic>
        <p:nvPicPr>
          <p:cNvPr id="118" name="Google Shape;118;g2eb4e418637_1_9"/>
          <p:cNvPicPr preferRelativeResize="0"/>
          <p:nvPr/>
        </p:nvPicPr>
        <p:blipFill>
          <a:blip r:embed="rId12">
            <a:alphaModFix/>
          </a:blip>
          <a:stretch>
            <a:fillRect/>
          </a:stretch>
        </p:blipFill>
        <p:spPr>
          <a:xfrm>
            <a:off x="724825" y="6216613"/>
            <a:ext cx="3111346" cy="1058675"/>
          </a:xfrm>
          <a:prstGeom prst="rect">
            <a:avLst/>
          </a:prstGeom>
          <a:noFill/>
          <a:ln>
            <a:noFill/>
          </a:ln>
        </p:spPr>
      </p:pic>
      <p:sp>
        <p:nvSpPr>
          <p:cNvPr id="119" name="Google Shape;119;g2eb4e418637_1_9"/>
          <p:cNvSpPr txBox="1"/>
          <p:nvPr/>
        </p:nvSpPr>
        <p:spPr>
          <a:xfrm>
            <a:off x="631376" y="7336250"/>
            <a:ext cx="3382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500">
                <a:solidFill>
                  <a:schemeClr val="dk1"/>
                </a:solidFill>
                <a:latin typeface="Times New Roman"/>
                <a:ea typeface="Times New Roman"/>
                <a:cs typeface="Times New Roman"/>
                <a:sym typeface="Times New Roman"/>
              </a:rPr>
              <a:t>Fig 1. </a:t>
            </a:r>
            <a:r>
              <a:rPr lang="en-US" sz="1500">
                <a:solidFill>
                  <a:schemeClr val="dk1"/>
                </a:solidFill>
                <a:latin typeface="Times New Roman"/>
                <a:ea typeface="Times New Roman"/>
                <a:cs typeface="Times New Roman"/>
                <a:sym typeface="Times New Roman"/>
              </a:rPr>
              <a:t>Diffusion denoising process for image</a:t>
            </a:r>
            <a:endParaRPr sz="1500">
              <a:solidFill>
                <a:schemeClr val="dk1"/>
              </a:solidFill>
              <a:latin typeface="Times New Roman"/>
              <a:ea typeface="Times New Roman"/>
              <a:cs typeface="Times New Roman"/>
              <a:sym typeface="Times New Roman"/>
            </a:endParaRPr>
          </a:p>
        </p:txBody>
      </p:sp>
      <p:sp>
        <p:nvSpPr>
          <p:cNvPr id="120" name="Google Shape;120;g2eb4e418637_1_9"/>
          <p:cNvSpPr txBox="1"/>
          <p:nvPr/>
        </p:nvSpPr>
        <p:spPr>
          <a:xfrm>
            <a:off x="4437188" y="7390713"/>
            <a:ext cx="4832700" cy="78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i="1" lang="en-US" sz="1500">
                <a:solidFill>
                  <a:schemeClr val="dk1"/>
                </a:solidFill>
                <a:latin typeface="Times New Roman"/>
                <a:ea typeface="Times New Roman"/>
                <a:cs typeface="Times New Roman"/>
                <a:sym typeface="Times New Roman"/>
              </a:rPr>
              <a:t>Fig 2.</a:t>
            </a:r>
            <a:r>
              <a:rPr i="1" lang="en-US" sz="1500">
                <a:solidFill>
                  <a:schemeClr val="dk1"/>
                </a:solidFill>
                <a:latin typeface="Times New Roman"/>
                <a:ea typeface="Times New Roman"/>
                <a:cs typeface="Times New Roman"/>
                <a:sym typeface="Times New Roman"/>
              </a:rPr>
              <a:t> </a:t>
            </a:r>
            <a:r>
              <a:rPr lang="en-US" sz="1500">
                <a:solidFill>
                  <a:schemeClr val="dk1"/>
                </a:solidFill>
                <a:latin typeface="Times New Roman"/>
                <a:ea typeface="Times New Roman"/>
                <a:cs typeface="Times New Roman"/>
                <a:sym typeface="Times New Roman"/>
              </a:rPr>
              <a:t>Input audio and static face model generated with FLAME (see methods)</a:t>
            </a:r>
            <a:endParaRPr sz="1500">
              <a:solidFill>
                <a:schemeClr val="dk1"/>
              </a:solidFill>
              <a:latin typeface="Calibri"/>
              <a:ea typeface="Calibri"/>
              <a:cs typeface="Calibri"/>
              <a:sym typeface="Calibri"/>
            </a:endParaRPr>
          </a:p>
        </p:txBody>
      </p:sp>
      <p:pic>
        <p:nvPicPr>
          <p:cNvPr id="121" name="Google Shape;121;g2eb4e418637_1_9"/>
          <p:cNvPicPr preferRelativeResize="0"/>
          <p:nvPr/>
        </p:nvPicPr>
        <p:blipFill>
          <a:blip r:embed="rId13">
            <a:alphaModFix/>
          </a:blip>
          <a:stretch>
            <a:fillRect/>
          </a:stretch>
        </p:blipFill>
        <p:spPr>
          <a:xfrm>
            <a:off x="23927275" y="4786425"/>
            <a:ext cx="8227201" cy="2177985"/>
          </a:xfrm>
          <a:prstGeom prst="rect">
            <a:avLst/>
          </a:prstGeom>
          <a:noFill/>
          <a:ln>
            <a:noFill/>
          </a:ln>
        </p:spPr>
      </p:pic>
      <p:pic>
        <p:nvPicPr>
          <p:cNvPr id="122" name="Google Shape;122;g2eb4e418637_1_9"/>
          <p:cNvPicPr preferRelativeResize="0"/>
          <p:nvPr/>
        </p:nvPicPr>
        <p:blipFill>
          <a:blip r:embed="rId14">
            <a:alphaModFix/>
          </a:blip>
          <a:stretch>
            <a:fillRect/>
          </a:stretch>
        </p:blipFill>
        <p:spPr>
          <a:xfrm>
            <a:off x="5023961" y="5913800"/>
            <a:ext cx="2897475" cy="1442849"/>
          </a:xfrm>
          <a:prstGeom prst="rect">
            <a:avLst/>
          </a:prstGeom>
          <a:noFill/>
          <a:ln>
            <a:noFill/>
          </a:ln>
        </p:spPr>
      </p:pic>
      <p:pic>
        <p:nvPicPr>
          <p:cNvPr id="123" name="Google Shape;123;g2eb4e418637_1_9"/>
          <p:cNvPicPr preferRelativeResize="0"/>
          <p:nvPr/>
        </p:nvPicPr>
        <p:blipFill rotWithShape="1">
          <a:blip r:embed="rId15">
            <a:alphaModFix/>
          </a:blip>
          <a:srcRect b="2046" l="1465" r="6917" t="5779"/>
          <a:stretch/>
        </p:blipFill>
        <p:spPr>
          <a:xfrm>
            <a:off x="18086887" y="12099063"/>
            <a:ext cx="4545912" cy="3510600"/>
          </a:xfrm>
          <a:prstGeom prst="rect">
            <a:avLst/>
          </a:prstGeom>
          <a:noFill/>
          <a:ln>
            <a:noFill/>
          </a:ln>
        </p:spPr>
      </p:pic>
      <p:sp>
        <p:nvSpPr>
          <p:cNvPr id="124" name="Google Shape;124;g2eb4e418637_1_9"/>
          <p:cNvSpPr txBox="1"/>
          <p:nvPr/>
        </p:nvSpPr>
        <p:spPr>
          <a:xfrm>
            <a:off x="18301243" y="15543096"/>
            <a:ext cx="41172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900">
                <a:solidFill>
                  <a:schemeClr val="dk1"/>
                </a:solidFill>
                <a:latin typeface="Times New Roman"/>
                <a:ea typeface="Times New Roman"/>
                <a:cs typeface="Times New Roman"/>
                <a:sym typeface="Times New Roman"/>
              </a:rPr>
              <a:t>Fig 11.</a:t>
            </a:r>
            <a:r>
              <a:rPr b="1" lang="en-US" sz="1900">
                <a:solidFill>
                  <a:schemeClr val="dk1"/>
                </a:solidFill>
                <a:latin typeface="Times New Roman"/>
                <a:ea typeface="Times New Roman"/>
                <a:cs typeface="Times New Roman"/>
                <a:sym typeface="Times New Roman"/>
              </a:rPr>
              <a:t> </a:t>
            </a:r>
            <a:r>
              <a:rPr lang="en-US" sz="1900">
                <a:solidFill>
                  <a:schemeClr val="dk1"/>
                </a:solidFill>
                <a:latin typeface="Times New Roman"/>
                <a:ea typeface="Times New Roman"/>
                <a:cs typeface="Times New Roman"/>
                <a:sym typeface="Times New Roman"/>
              </a:rPr>
              <a:t>Graph of training loss over time</a:t>
            </a:r>
            <a:endParaRPr sz="1900">
              <a:solidFill>
                <a:schemeClr val="dk1"/>
              </a:solidFill>
              <a:latin typeface="Times New Roman"/>
              <a:ea typeface="Times New Roman"/>
              <a:cs typeface="Times New Roman"/>
              <a:sym typeface="Times New Roman"/>
            </a:endParaRPr>
          </a:p>
        </p:txBody>
      </p:sp>
      <p:sp>
        <p:nvSpPr>
          <p:cNvPr id="125" name="Google Shape;125;g2eb4e418637_1_9"/>
          <p:cNvSpPr txBox="1"/>
          <p:nvPr/>
        </p:nvSpPr>
        <p:spPr>
          <a:xfrm>
            <a:off x="23886450" y="6903406"/>
            <a:ext cx="794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900">
                <a:solidFill>
                  <a:schemeClr val="dk1"/>
                </a:solidFill>
                <a:latin typeface="Times New Roman"/>
                <a:ea typeface="Times New Roman"/>
                <a:cs typeface="Times New Roman"/>
                <a:sym typeface="Times New Roman"/>
              </a:rPr>
              <a:t>Fig 14.</a:t>
            </a:r>
            <a:r>
              <a:rPr b="1" lang="en-US" sz="1900">
                <a:solidFill>
                  <a:schemeClr val="dk1"/>
                </a:solidFill>
                <a:latin typeface="Times New Roman"/>
                <a:ea typeface="Times New Roman"/>
                <a:cs typeface="Times New Roman"/>
                <a:sym typeface="Times New Roman"/>
              </a:rPr>
              <a:t> </a:t>
            </a:r>
            <a:r>
              <a:rPr lang="en-US" sz="1900">
                <a:solidFill>
                  <a:schemeClr val="dk1"/>
                </a:solidFill>
                <a:latin typeface="Times New Roman"/>
                <a:ea typeface="Times New Roman"/>
                <a:cs typeface="Times New Roman"/>
                <a:sym typeface="Times New Roman"/>
              </a:rPr>
              <a:t>Sequence of facial renders of talking face</a:t>
            </a:r>
            <a:endParaRPr sz="1900">
              <a:solidFill>
                <a:schemeClr val="dk1"/>
              </a:solidFill>
              <a:latin typeface="Times New Roman"/>
              <a:ea typeface="Times New Roman"/>
              <a:cs typeface="Times New Roman"/>
              <a:sym typeface="Times New Roman"/>
            </a:endParaRPr>
          </a:p>
        </p:txBody>
      </p:sp>
      <p:sp>
        <p:nvSpPr>
          <p:cNvPr id="126" name="Google Shape;126;g2eb4e418637_1_9"/>
          <p:cNvSpPr txBox="1"/>
          <p:nvPr/>
        </p:nvSpPr>
        <p:spPr>
          <a:xfrm>
            <a:off x="9711929" y="20898899"/>
            <a:ext cx="47982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900">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0"/>
                  </a:ext>
                </a:extLst>
              </a:rPr>
              <a:t>Fig 12.</a:t>
            </a:r>
            <a:r>
              <a:rPr b="1" lang="en-US" sz="1900">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
                  </a:ext>
                </a:extLst>
              </a:rPr>
              <a:t> </a:t>
            </a:r>
            <a:r>
              <a:rPr lang="en-US" sz="1900">
                <a:solidFill>
                  <a:schemeClr val="dk1"/>
                </a:solidFill>
                <a:latin typeface="Times New Roman"/>
                <a:ea typeface="Times New Roman"/>
                <a:cs typeface="Times New Roman"/>
                <a:sym typeface="Times New Roman"/>
              </a:rPr>
              <a:t>Training process </a:t>
            </a:r>
            <a:endParaRPr sz="1900">
              <a:solidFill>
                <a:schemeClr val="dk1"/>
              </a:solidFill>
              <a:latin typeface="Times New Roman"/>
              <a:ea typeface="Times New Roman"/>
              <a:cs typeface="Times New Roman"/>
              <a:sym typeface="Times New Roman"/>
            </a:endParaRPr>
          </a:p>
        </p:txBody>
      </p:sp>
      <p:sp>
        <p:nvSpPr>
          <p:cNvPr id="127" name="Google Shape;127;g2eb4e418637_1_9"/>
          <p:cNvSpPr txBox="1"/>
          <p:nvPr/>
        </p:nvSpPr>
        <p:spPr>
          <a:xfrm>
            <a:off x="23908875" y="12447500"/>
            <a:ext cx="47982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900">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2"/>
                  </a:ext>
                </a:extLst>
              </a:rPr>
              <a:t>Fig 15.</a:t>
            </a:r>
            <a:r>
              <a:rPr b="1" lang="en-US" sz="1900">
                <a:solidFill>
                  <a:schemeClr val="dk1"/>
                </a:solidFill>
                <a:latin typeface="Times New Roman"/>
                <a:ea typeface="Times New Roman"/>
                <a:cs typeface="Times New Roman"/>
                <a:sym typeface="Times New Roman"/>
              </a:rPr>
              <a:t> </a:t>
            </a:r>
            <a:r>
              <a:rPr lang="en-US" sz="1900">
                <a:solidFill>
                  <a:schemeClr val="dk1"/>
                </a:solidFill>
                <a:latin typeface="Times New Roman"/>
                <a:ea typeface="Times New Roman"/>
                <a:cs typeface="Times New Roman"/>
                <a:sym typeface="Times New Roman"/>
              </a:rPr>
              <a:t>Results </a:t>
            </a:r>
            <a:r>
              <a:rPr lang="en-US" sz="1900">
                <a:solidFill>
                  <a:schemeClr val="dk1"/>
                </a:solidFill>
                <a:latin typeface="Times New Roman"/>
                <a:ea typeface="Times New Roman"/>
                <a:cs typeface="Times New Roman"/>
                <a:sym typeface="Times New Roman"/>
              </a:rPr>
              <a:t>(Scan to visit our website, or go to </a:t>
            </a:r>
            <a:r>
              <a:rPr lang="en-US" sz="1900" u="sng">
                <a:solidFill>
                  <a:schemeClr val="hlink"/>
                </a:solidFill>
                <a:latin typeface="Times New Roman"/>
                <a:ea typeface="Times New Roman"/>
                <a:cs typeface="Times New Roman"/>
                <a:sym typeface="Times New Roman"/>
                <a:hlinkClick r:id="rId16"/>
              </a:rPr>
              <a:t>bit.ly/g3talkingface</a:t>
            </a:r>
            <a:r>
              <a:rPr lang="en-US" sz="1900">
                <a:solidFill>
                  <a:schemeClr val="dk1"/>
                </a:solidFill>
                <a:latin typeface="Times New Roman"/>
                <a:ea typeface="Times New Roman"/>
                <a:cs typeface="Times New Roman"/>
                <a:sym typeface="Times New Roman"/>
              </a:rPr>
              <a:t>)</a:t>
            </a:r>
            <a:endParaRPr sz="1900">
              <a:solidFill>
                <a:schemeClr val="dk1"/>
              </a:solidFill>
              <a:latin typeface="Times New Roman"/>
              <a:ea typeface="Times New Roman"/>
              <a:cs typeface="Times New Roman"/>
              <a:sym typeface="Times New Roman"/>
            </a:endParaRPr>
          </a:p>
        </p:txBody>
      </p:sp>
      <p:pic>
        <p:nvPicPr>
          <p:cNvPr id="128" name="Google Shape;128;g2eb4e418637_1_9"/>
          <p:cNvPicPr preferRelativeResize="0"/>
          <p:nvPr/>
        </p:nvPicPr>
        <p:blipFill rotWithShape="1">
          <a:blip r:embed="rId17">
            <a:alphaModFix/>
          </a:blip>
          <a:srcRect b="0" l="0" r="714" t="882"/>
          <a:stretch/>
        </p:blipFill>
        <p:spPr>
          <a:xfrm>
            <a:off x="23897875" y="7684952"/>
            <a:ext cx="4832699" cy="4806223"/>
          </a:xfrm>
          <a:prstGeom prst="rect">
            <a:avLst/>
          </a:prstGeom>
          <a:solidFill>
            <a:srgbClr val="004B19"/>
          </a:solidFill>
          <a:ln>
            <a:noFill/>
          </a:ln>
        </p:spPr>
      </p:pic>
      <p:sp>
        <p:nvSpPr>
          <p:cNvPr id="129" name="Google Shape;129;g2eb4e418637_1_9"/>
          <p:cNvSpPr txBox="1"/>
          <p:nvPr/>
        </p:nvSpPr>
        <p:spPr>
          <a:xfrm>
            <a:off x="9720288" y="16230707"/>
            <a:ext cx="6604800" cy="16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200" u="sng">
                <a:solidFill>
                  <a:schemeClr val="dk1"/>
                </a:solidFill>
                <a:latin typeface="Times New Roman"/>
                <a:ea typeface="Times New Roman"/>
                <a:cs typeface="Times New Roman"/>
                <a:sym typeface="Times New Roman"/>
              </a:rPr>
              <a:t>Sequential </a:t>
            </a:r>
            <a:r>
              <a:rPr b="1" lang="en-US" sz="2200" u="sng">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3"/>
                  </a:ext>
                </a:extLst>
              </a:rPr>
              <a:t>Training </a:t>
            </a:r>
            <a:r>
              <a:rPr b="1" lang="en-US" sz="2200" u="sng">
                <a:solidFill>
                  <a:schemeClr val="dk1"/>
                </a:solidFill>
                <a:latin typeface="Times New Roman"/>
                <a:ea typeface="Times New Roman"/>
                <a:cs typeface="Times New Roman"/>
                <a:sym typeface="Times New Roman"/>
              </a:rPr>
              <a:t>Method (Algorithm 1), where: </a:t>
            </a:r>
            <a:endParaRPr b="1" sz="2200" u="sng">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b="1" lang="en-US" sz="2200">
                <a:solidFill>
                  <a:schemeClr val="dk1"/>
                </a:solidFill>
                <a:latin typeface="Times New Roman"/>
                <a:ea typeface="Times New Roman"/>
                <a:cs typeface="Times New Roman"/>
                <a:sym typeface="Times New Roman"/>
              </a:rPr>
              <a:t>x₀</a:t>
            </a:r>
            <a:r>
              <a:rPr lang="en-US" sz="2200">
                <a:solidFill>
                  <a:schemeClr val="dk1"/>
                </a:solidFill>
                <a:latin typeface="Times New Roman"/>
                <a:ea typeface="Times New Roman"/>
                <a:cs typeface="Times New Roman"/>
                <a:sym typeface="Times New Roman"/>
              </a:rPr>
              <a:t>: initial denoised sample</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b="1" lang="en-US" sz="2200">
                <a:solidFill>
                  <a:schemeClr val="dk1"/>
                </a:solidFill>
                <a:latin typeface="Times New Roman"/>
                <a:ea typeface="Times New Roman"/>
                <a:cs typeface="Times New Roman"/>
                <a:sym typeface="Times New Roman"/>
              </a:rPr>
              <a:t>t</a:t>
            </a:r>
            <a:r>
              <a:rPr lang="en-US" sz="2200">
                <a:solidFill>
                  <a:schemeClr val="dk1"/>
                </a:solidFill>
                <a:latin typeface="Times New Roman"/>
                <a:ea typeface="Times New Roman"/>
                <a:cs typeface="Times New Roman"/>
                <a:sym typeface="Times New Roman"/>
              </a:rPr>
              <a:t>: time step</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b="1" lang="en-US" sz="2200">
                <a:solidFill>
                  <a:schemeClr val="dk1"/>
                </a:solidFill>
                <a:latin typeface="Times New Roman"/>
                <a:ea typeface="Times New Roman"/>
                <a:cs typeface="Times New Roman"/>
                <a:sym typeface="Times New Roman"/>
              </a:rPr>
              <a:t>ϵ, θ</a:t>
            </a:r>
            <a:r>
              <a:rPr lang="en-US" sz="2200">
                <a:solidFill>
                  <a:schemeClr val="dk1"/>
                </a:solidFill>
                <a:latin typeface="Times New Roman"/>
                <a:ea typeface="Times New Roman"/>
                <a:cs typeface="Times New Roman"/>
                <a:sym typeface="Times New Roman"/>
              </a:rPr>
              <a:t>: network prediction</a:t>
            </a:r>
            <a:endParaRPr sz="2200">
              <a:solidFill>
                <a:schemeClr val="dk1"/>
              </a:solidFill>
              <a:latin typeface="Calibri"/>
              <a:ea typeface="Calibri"/>
              <a:cs typeface="Calibri"/>
              <a:sym typeface="Calibri"/>
            </a:endParaRPr>
          </a:p>
        </p:txBody>
      </p:sp>
      <p:sp>
        <p:nvSpPr>
          <p:cNvPr id="130" name="Google Shape;130;g2eb4e418637_1_9"/>
          <p:cNvSpPr/>
          <p:nvPr/>
        </p:nvSpPr>
        <p:spPr>
          <a:xfrm>
            <a:off x="9398675" y="11183525"/>
            <a:ext cx="13928400" cy="800700"/>
          </a:xfrm>
          <a:prstGeom prst="rect">
            <a:avLst/>
          </a:prstGeom>
          <a:solidFill>
            <a:srgbClr val="004B1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Training and Sampling</a:t>
            </a:r>
            <a:endParaRPr sz="3600">
              <a:solidFill>
                <a:schemeClr val="lt1"/>
              </a:solidFill>
              <a:latin typeface="Times New Roman"/>
              <a:ea typeface="Times New Roman"/>
              <a:cs typeface="Times New Roman"/>
              <a:sym typeface="Times New Roman"/>
            </a:endParaRPr>
          </a:p>
        </p:txBody>
      </p:sp>
      <p:pic>
        <p:nvPicPr>
          <p:cNvPr id="131" name="Google Shape;131;g2eb4e418637_1_9"/>
          <p:cNvPicPr preferRelativeResize="0"/>
          <p:nvPr/>
        </p:nvPicPr>
        <p:blipFill rotWithShape="1">
          <a:blip r:embed="rId18">
            <a:alphaModFix/>
          </a:blip>
          <a:srcRect b="0" l="0" r="0" t="5526"/>
          <a:stretch/>
        </p:blipFill>
        <p:spPr>
          <a:xfrm>
            <a:off x="9642225" y="17758425"/>
            <a:ext cx="13316225" cy="3245675"/>
          </a:xfrm>
          <a:prstGeom prst="rect">
            <a:avLst/>
          </a:prstGeom>
          <a:noFill/>
          <a:ln>
            <a:noFill/>
          </a:ln>
        </p:spPr>
      </p:pic>
      <p:sp>
        <p:nvSpPr>
          <p:cNvPr id="132" name="Google Shape;132;g2eb4e418637_1_9"/>
          <p:cNvSpPr txBox="1"/>
          <p:nvPr/>
        </p:nvSpPr>
        <p:spPr>
          <a:xfrm>
            <a:off x="16423425" y="16230707"/>
            <a:ext cx="6696300" cy="168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u="sng">
                <a:solidFill>
                  <a:schemeClr val="dk1"/>
                </a:solidFill>
                <a:latin typeface="Times New Roman"/>
                <a:ea typeface="Times New Roman"/>
                <a:cs typeface="Times New Roman"/>
                <a:sym typeface="Times New Roman"/>
              </a:rPr>
              <a:t>Sampling Denoising</a:t>
            </a:r>
            <a:r>
              <a:rPr b="1" lang="en-US" sz="2200" u="sng">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4"/>
                  </a:ext>
                </a:extLst>
              </a:rPr>
              <a:t> </a:t>
            </a:r>
            <a:r>
              <a:rPr b="1" lang="en-US" sz="2200" u="sng">
                <a:solidFill>
                  <a:schemeClr val="dk1"/>
                </a:solidFill>
                <a:latin typeface="Times New Roman"/>
                <a:ea typeface="Times New Roman"/>
                <a:cs typeface="Times New Roman"/>
                <a:sym typeface="Times New Roman"/>
              </a:rPr>
              <a:t>Method (Algorithm 2), where:</a:t>
            </a:r>
            <a:endParaRPr b="1" sz="2200" u="sng">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b="1" lang="en-US" sz="2200">
                <a:solidFill>
                  <a:schemeClr val="dk1"/>
                </a:solidFill>
                <a:latin typeface="Times New Roman"/>
                <a:ea typeface="Times New Roman"/>
                <a:cs typeface="Times New Roman"/>
                <a:sym typeface="Times New Roman"/>
              </a:rPr>
              <a:t>x</a:t>
            </a:r>
            <a:r>
              <a:rPr b="1" baseline="-25000" lang="en-US" sz="2200">
                <a:solidFill>
                  <a:schemeClr val="dk1"/>
                </a:solidFill>
                <a:latin typeface="Times New Roman"/>
                <a:ea typeface="Times New Roman"/>
                <a:cs typeface="Times New Roman"/>
                <a:sym typeface="Times New Roman"/>
              </a:rPr>
              <a:t>T</a:t>
            </a:r>
            <a:r>
              <a:rPr lang="en-US" sz="2200">
                <a:solidFill>
                  <a:schemeClr val="dk1"/>
                </a:solidFill>
                <a:latin typeface="Times New Roman"/>
                <a:ea typeface="Times New Roman"/>
                <a:cs typeface="Times New Roman"/>
                <a:sym typeface="Times New Roman"/>
              </a:rPr>
              <a:t>: noisy input</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b="1" lang="en-US" sz="2200">
                <a:solidFill>
                  <a:schemeClr val="dk1"/>
                </a:solidFill>
                <a:latin typeface="Times New Roman"/>
                <a:ea typeface="Times New Roman"/>
                <a:cs typeface="Times New Roman"/>
                <a:sym typeface="Times New Roman"/>
              </a:rPr>
              <a:t>~N</a:t>
            </a:r>
            <a:r>
              <a:rPr lang="en-US" sz="2200">
                <a:solidFill>
                  <a:schemeClr val="dk1"/>
                </a:solidFill>
                <a:latin typeface="Times New Roman"/>
                <a:ea typeface="Times New Roman"/>
                <a:cs typeface="Times New Roman"/>
                <a:sym typeface="Times New Roman"/>
              </a:rPr>
              <a:t>: gaussian distribution</a:t>
            </a:r>
            <a:endParaRPr sz="2200">
              <a:solidFill>
                <a:schemeClr val="dk1"/>
              </a:solidFill>
              <a:latin typeface="Times New Roman"/>
              <a:ea typeface="Times New Roman"/>
              <a:cs typeface="Times New Roman"/>
              <a:sym typeface="Times New Roman"/>
            </a:endParaRPr>
          </a:p>
          <a:p>
            <a:pPr indent="-368300" lvl="0" marL="457200" rtl="0" algn="l">
              <a:spcBef>
                <a:spcPts val="0"/>
              </a:spcBef>
              <a:spcAft>
                <a:spcPts val="0"/>
              </a:spcAft>
              <a:buClr>
                <a:schemeClr val="dk1"/>
              </a:buClr>
              <a:buSzPts val="2200"/>
              <a:buFont typeface="Times New Roman"/>
              <a:buChar char="●"/>
            </a:pPr>
            <a:r>
              <a:rPr b="1" lang="en-US" sz="2200">
                <a:solidFill>
                  <a:schemeClr val="dk1"/>
                </a:solidFill>
                <a:latin typeface="Times New Roman"/>
                <a:ea typeface="Times New Roman"/>
                <a:cs typeface="Times New Roman"/>
                <a:sym typeface="Times New Roman"/>
              </a:rPr>
              <a:t>z: </a:t>
            </a:r>
            <a:r>
              <a:rPr lang="en-US" sz="2200">
                <a:solidFill>
                  <a:schemeClr val="dk1"/>
                </a:solidFill>
                <a:latin typeface="Times New Roman"/>
                <a:ea typeface="Times New Roman"/>
                <a:cs typeface="Times New Roman"/>
                <a:sym typeface="Times New Roman"/>
              </a:rPr>
              <a:t>added noise to increase output diversity</a:t>
            </a:r>
            <a:endParaRPr sz="2200">
              <a:solidFill>
                <a:schemeClr val="dk1"/>
              </a:solidFill>
              <a:latin typeface="Times New Roman"/>
              <a:ea typeface="Times New Roman"/>
              <a:cs typeface="Times New Roman"/>
              <a:sym typeface="Times New Roman"/>
            </a:endParaRPr>
          </a:p>
        </p:txBody>
      </p:sp>
      <p:sp>
        <p:nvSpPr>
          <p:cNvPr id="133" name="Google Shape;133;g2eb4e418637_1_9"/>
          <p:cNvSpPr txBox="1"/>
          <p:nvPr/>
        </p:nvSpPr>
        <p:spPr>
          <a:xfrm>
            <a:off x="16341329" y="20898899"/>
            <a:ext cx="4798200" cy="42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900">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5"/>
                  </a:ext>
                </a:extLst>
              </a:rPr>
              <a:t>Fig 13.</a:t>
            </a:r>
            <a:r>
              <a:rPr b="1" lang="en-US" sz="1900">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6"/>
                  </a:ext>
                </a:extLst>
              </a:rPr>
              <a:t> </a:t>
            </a:r>
            <a:r>
              <a:rPr lang="en-US" sz="1900">
                <a:solidFill>
                  <a:schemeClr val="dk1"/>
                </a:solidFill>
                <a:latin typeface="Times New Roman"/>
                <a:ea typeface="Times New Roman"/>
                <a:cs typeface="Times New Roman"/>
                <a:sym typeface="Times New Roman"/>
              </a:rPr>
              <a:t>Sampl</a:t>
            </a:r>
            <a:r>
              <a:rPr lang="en-US" sz="1900">
                <a:solidFill>
                  <a:schemeClr val="dk1"/>
                </a:solidFill>
                <a:latin typeface="Times New Roman"/>
                <a:ea typeface="Times New Roman"/>
                <a:cs typeface="Times New Roman"/>
                <a:sym typeface="Times New Roman"/>
              </a:rPr>
              <a:t>ing process </a:t>
            </a:r>
            <a:endParaRPr sz="1900">
              <a:solidFill>
                <a:schemeClr val="dk1"/>
              </a:solidFill>
              <a:latin typeface="Times New Roman"/>
              <a:ea typeface="Times New Roman"/>
              <a:cs typeface="Times New Roman"/>
              <a:sym typeface="Times New Roman"/>
            </a:endParaRPr>
          </a:p>
        </p:txBody>
      </p:sp>
      <p:pic>
        <p:nvPicPr>
          <p:cNvPr id="134" name="Google Shape;134;g2eb4e418637_1_9"/>
          <p:cNvPicPr preferRelativeResize="0"/>
          <p:nvPr/>
        </p:nvPicPr>
        <p:blipFill>
          <a:blip r:embed="rId19">
            <a:alphaModFix/>
          </a:blip>
          <a:stretch>
            <a:fillRect/>
          </a:stretch>
        </p:blipFill>
        <p:spPr>
          <a:xfrm>
            <a:off x="3375850" y="15877075"/>
            <a:ext cx="5577650" cy="1442850"/>
          </a:xfrm>
          <a:prstGeom prst="rect">
            <a:avLst/>
          </a:prstGeom>
          <a:noFill/>
          <a:ln>
            <a:noFill/>
          </a:ln>
        </p:spPr>
      </p:pic>
      <p:sp>
        <p:nvSpPr>
          <p:cNvPr id="135" name="Google Shape;135;g2eb4e418637_1_9"/>
          <p:cNvSpPr txBox="1"/>
          <p:nvPr/>
        </p:nvSpPr>
        <p:spPr>
          <a:xfrm>
            <a:off x="3299650" y="17300175"/>
            <a:ext cx="53109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500">
                <a:solidFill>
                  <a:schemeClr val="dk1"/>
                </a:solidFill>
                <a:latin typeface="Times New Roman"/>
                <a:ea typeface="Times New Roman"/>
                <a:cs typeface="Times New Roman"/>
                <a:sym typeface="Times New Roman"/>
              </a:rPr>
              <a:t>Fig 7.</a:t>
            </a:r>
            <a:r>
              <a:rPr b="1" lang="en-US" sz="1500">
                <a:solidFill>
                  <a:schemeClr val="dk1"/>
                </a:solidFill>
                <a:latin typeface="Times New Roman"/>
                <a:ea typeface="Times New Roman"/>
                <a:cs typeface="Times New Roman"/>
                <a:sym typeface="Times New Roman"/>
              </a:rPr>
              <a:t> </a:t>
            </a:r>
            <a:r>
              <a:rPr lang="en-US" sz="1500">
                <a:solidFill>
                  <a:schemeClr val="dk1"/>
                </a:solidFill>
                <a:latin typeface="Times New Roman"/>
                <a:ea typeface="Times New Roman"/>
                <a:cs typeface="Times New Roman"/>
                <a:sym typeface="Times New Roman"/>
              </a:rPr>
              <a:t>Faces generated through </a:t>
            </a:r>
            <a:r>
              <a:rPr b="1" lang="en-US" sz="1500">
                <a:solidFill>
                  <a:schemeClr val="dk1"/>
                </a:solidFill>
                <a:latin typeface="Times New Roman"/>
                <a:ea typeface="Times New Roman"/>
                <a:cs typeface="Times New Roman"/>
                <a:sym typeface="Times New Roman"/>
              </a:rPr>
              <a:t>FLAME </a:t>
            </a:r>
            <a:r>
              <a:rPr lang="en-US" sz="1500">
                <a:solidFill>
                  <a:schemeClr val="dk1"/>
                </a:solidFill>
                <a:latin typeface="Times New Roman"/>
                <a:ea typeface="Times New Roman"/>
                <a:cs typeface="Times New Roman"/>
                <a:sym typeface="Times New Roman"/>
              </a:rPr>
              <a:t>parameters from the </a:t>
            </a:r>
            <a:r>
              <a:rPr b="1" lang="en-US" sz="1500">
                <a:solidFill>
                  <a:schemeClr val="dk1"/>
                </a:solidFill>
                <a:latin typeface="Times New Roman"/>
                <a:ea typeface="Times New Roman"/>
                <a:cs typeface="Times New Roman"/>
                <a:sym typeface="Times New Roman"/>
              </a:rPr>
              <a:t>BEAT 2</a:t>
            </a:r>
            <a:r>
              <a:rPr lang="en-US" sz="1500">
                <a:solidFill>
                  <a:schemeClr val="dk1"/>
                </a:solidFill>
                <a:latin typeface="Times New Roman"/>
                <a:ea typeface="Times New Roman"/>
                <a:cs typeface="Times New Roman"/>
                <a:sym typeface="Times New Roman"/>
              </a:rPr>
              <a:t> dataset</a:t>
            </a:r>
            <a:endParaRPr sz="1500">
              <a:solidFill>
                <a:schemeClr val="dk1"/>
              </a:solidFill>
              <a:latin typeface="Times New Roman"/>
              <a:ea typeface="Times New Roman"/>
              <a:cs typeface="Times New Roman"/>
              <a:sym typeface="Times New Roman"/>
            </a:endParaRPr>
          </a:p>
        </p:txBody>
      </p:sp>
      <p:cxnSp>
        <p:nvCxnSpPr>
          <p:cNvPr id="136" name="Google Shape;136;g2eb4e418637_1_9"/>
          <p:cNvCxnSpPr/>
          <p:nvPr/>
        </p:nvCxnSpPr>
        <p:spPr>
          <a:xfrm>
            <a:off x="585650" y="11447946"/>
            <a:ext cx="8215200" cy="0"/>
          </a:xfrm>
          <a:prstGeom prst="straightConnector1">
            <a:avLst/>
          </a:prstGeom>
          <a:noFill/>
          <a:ln cap="flat" cmpd="sng" w="38100">
            <a:solidFill>
              <a:srgbClr val="E87500"/>
            </a:solidFill>
            <a:prstDash val="solid"/>
            <a:round/>
            <a:headEnd len="med" w="med" type="none"/>
            <a:tailEnd len="med" w="med" type="triangle"/>
          </a:ln>
        </p:spPr>
      </p:cxnSp>
      <p:cxnSp>
        <p:nvCxnSpPr>
          <p:cNvPr id="137" name="Google Shape;137;g2eb4e418637_1_9"/>
          <p:cNvCxnSpPr/>
          <p:nvPr/>
        </p:nvCxnSpPr>
        <p:spPr>
          <a:xfrm flipH="1">
            <a:off x="562850" y="12713415"/>
            <a:ext cx="8227200" cy="12000"/>
          </a:xfrm>
          <a:prstGeom prst="straightConnector1">
            <a:avLst/>
          </a:prstGeom>
          <a:noFill/>
          <a:ln cap="flat" cmpd="sng" w="38100">
            <a:solidFill>
              <a:srgbClr val="E87500"/>
            </a:solidFill>
            <a:prstDash val="solid"/>
            <a:round/>
            <a:headEnd len="med" w="med" type="none"/>
            <a:tailEnd len="med" w="med" type="triangle"/>
          </a:ln>
        </p:spPr>
      </p:cxnSp>
      <p:pic>
        <p:nvPicPr>
          <p:cNvPr id="138" name="Google Shape;138;g2eb4e418637_1_9"/>
          <p:cNvPicPr preferRelativeResize="0"/>
          <p:nvPr/>
        </p:nvPicPr>
        <p:blipFill>
          <a:blip r:embed="rId20">
            <a:alphaModFix/>
          </a:blip>
          <a:stretch>
            <a:fillRect/>
          </a:stretch>
        </p:blipFill>
        <p:spPr>
          <a:xfrm>
            <a:off x="9720300" y="12323383"/>
            <a:ext cx="7940402" cy="3061979"/>
          </a:xfrm>
          <a:prstGeom prst="rect">
            <a:avLst/>
          </a:prstGeom>
          <a:noFill/>
          <a:ln>
            <a:noFill/>
          </a:ln>
        </p:spPr>
      </p:pic>
      <p:sp>
        <p:nvSpPr>
          <p:cNvPr id="139" name="Google Shape;139;g2eb4e418637_1_9"/>
          <p:cNvSpPr txBox="1"/>
          <p:nvPr/>
        </p:nvSpPr>
        <p:spPr>
          <a:xfrm>
            <a:off x="2309125" y="14247650"/>
            <a:ext cx="83271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500">
                <a:solidFill>
                  <a:schemeClr val="dk1"/>
                </a:solidFill>
                <a:latin typeface="Times New Roman"/>
                <a:ea typeface="Times New Roman"/>
                <a:cs typeface="Times New Roman"/>
                <a:sym typeface="Times New Roman"/>
              </a:rPr>
              <a:t>Fig 5.</a:t>
            </a:r>
            <a:r>
              <a:rPr b="1" lang="en-US" sz="1500">
                <a:solidFill>
                  <a:schemeClr val="dk1"/>
                </a:solidFill>
                <a:latin typeface="Times New Roman"/>
                <a:ea typeface="Times New Roman"/>
                <a:cs typeface="Times New Roman"/>
                <a:sym typeface="Times New Roman"/>
              </a:rPr>
              <a:t> </a:t>
            </a:r>
            <a:r>
              <a:rPr b="1" lang="en-US" sz="1500">
                <a:solidFill>
                  <a:schemeClr val="dk1"/>
                </a:solidFill>
                <a:latin typeface="Times New Roman"/>
                <a:ea typeface="Times New Roman"/>
                <a:cs typeface="Times New Roman"/>
                <a:sym typeface="Times New Roman"/>
              </a:rPr>
              <a:t>Prediction (reverse step)</a:t>
            </a:r>
            <a:r>
              <a:rPr lang="en-US" sz="1500">
                <a:solidFill>
                  <a:schemeClr val="dk1"/>
                </a:solidFill>
                <a:latin typeface="Times New Roman"/>
                <a:ea typeface="Times New Roman"/>
                <a:cs typeface="Times New Roman"/>
                <a:sym typeface="Times New Roman"/>
              </a:rPr>
              <a:t> algorithm 2 description</a:t>
            </a:r>
            <a:endParaRPr sz="1500">
              <a:solidFill>
                <a:schemeClr val="dk1"/>
              </a:solidFill>
              <a:latin typeface="Times New Roman"/>
              <a:ea typeface="Times New Roman"/>
              <a:cs typeface="Times New Roman"/>
              <a:sym typeface="Times New Roman"/>
            </a:endParaRPr>
          </a:p>
        </p:txBody>
      </p:sp>
      <p:sp>
        <p:nvSpPr>
          <p:cNvPr id="140" name="Google Shape;140;g2eb4e418637_1_9"/>
          <p:cNvSpPr txBox="1"/>
          <p:nvPr/>
        </p:nvSpPr>
        <p:spPr>
          <a:xfrm>
            <a:off x="2419363" y="12824021"/>
            <a:ext cx="83271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500">
                <a:solidFill>
                  <a:schemeClr val="dk1"/>
                </a:solidFill>
                <a:latin typeface="Times New Roman"/>
                <a:ea typeface="Times New Roman"/>
                <a:cs typeface="Times New Roman"/>
                <a:sym typeface="Times New Roman"/>
              </a:rPr>
              <a:t>Fig 4.</a:t>
            </a:r>
            <a:r>
              <a:rPr b="1" lang="en-US" sz="1500">
                <a:solidFill>
                  <a:schemeClr val="dk1"/>
                </a:solidFill>
                <a:latin typeface="Times New Roman"/>
                <a:ea typeface="Times New Roman"/>
                <a:cs typeface="Times New Roman"/>
                <a:sym typeface="Times New Roman"/>
              </a:rPr>
              <a:t> </a:t>
            </a:r>
            <a:r>
              <a:rPr b="1" lang="en-US" sz="1500">
                <a:solidFill>
                  <a:schemeClr val="dk1"/>
                </a:solidFill>
                <a:latin typeface="Times New Roman"/>
                <a:ea typeface="Times New Roman"/>
                <a:cs typeface="Times New Roman"/>
                <a:sym typeface="Times New Roman"/>
              </a:rPr>
              <a:t>Full diffusion process</a:t>
            </a:r>
            <a:r>
              <a:rPr lang="en-US" sz="1500">
                <a:solidFill>
                  <a:schemeClr val="dk1"/>
                </a:solidFill>
                <a:latin typeface="Times New Roman"/>
                <a:ea typeface="Times New Roman"/>
                <a:cs typeface="Times New Roman"/>
                <a:sym typeface="Times New Roman"/>
              </a:rPr>
              <a:t> (forward and reverse)</a:t>
            </a:r>
            <a:endParaRPr sz="1500">
              <a:solidFill>
                <a:schemeClr val="dk1"/>
              </a:solidFill>
              <a:latin typeface="Times New Roman"/>
              <a:ea typeface="Times New Roman"/>
              <a:cs typeface="Times New Roman"/>
              <a:sym typeface="Times New Roman"/>
            </a:endParaRPr>
          </a:p>
        </p:txBody>
      </p:sp>
      <p:sp>
        <p:nvSpPr>
          <p:cNvPr id="141" name="Google Shape;141;g2eb4e418637_1_9"/>
          <p:cNvSpPr txBox="1"/>
          <p:nvPr/>
        </p:nvSpPr>
        <p:spPr>
          <a:xfrm>
            <a:off x="2419376" y="10942663"/>
            <a:ext cx="53109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500">
                <a:solidFill>
                  <a:schemeClr val="dk1"/>
                </a:solidFill>
                <a:latin typeface="Times New Roman"/>
                <a:ea typeface="Times New Roman"/>
                <a:cs typeface="Times New Roman"/>
                <a:sym typeface="Times New Roman"/>
              </a:rPr>
              <a:t>Fig 3.</a:t>
            </a:r>
            <a:r>
              <a:rPr b="1" lang="en-US" sz="1500">
                <a:solidFill>
                  <a:schemeClr val="dk1"/>
                </a:solidFill>
                <a:latin typeface="Times New Roman"/>
                <a:ea typeface="Times New Roman"/>
                <a:cs typeface="Times New Roman"/>
                <a:sym typeface="Times New Roman"/>
              </a:rPr>
              <a:t> </a:t>
            </a:r>
            <a:r>
              <a:rPr b="1" lang="en-US" sz="1500">
                <a:solidFill>
                  <a:schemeClr val="dk1"/>
                </a:solidFill>
                <a:latin typeface="Times New Roman"/>
                <a:ea typeface="Times New Roman"/>
                <a:cs typeface="Times New Roman"/>
                <a:sym typeface="Times New Roman"/>
              </a:rPr>
              <a:t>Training (forward step)</a:t>
            </a:r>
            <a:r>
              <a:rPr lang="en-US" sz="1500">
                <a:solidFill>
                  <a:schemeClr val="dk1"/>
                </a:solidFill>
                <a:latin typeface="Times New Roman"/>
                <a:ea typeface="Times New Roman"/>
                <a:cs typeface="Times New Roman"/>
                <a:sym typeface="Times New Roman"/>
              </a:rPr>
              <a:t> </a:t>
            </a:r>
            <a:r>
              <a:rPr lang="en-US" sz="1500">
                <a:solidFill>
                  <a:schemeClr val="dk1"/>
                </a:solidFill>
                <a:latin typeface="Times New Roman"/>
                <a:ea typeface="Times New Roman"/>
                <a:cs typeface="Times New Roman"/>
                <a:sym typeface="Times New Roman"/>
              </a:rPr>
              <a:t>algorithm 1 description</a:t>
            </a:r>
            <a:endParaRPr sz="1500">
              <a:solidFill>
                <a:schemeClr val="dk1"/>
              </a:solidFill>
              <a:latin typeface="Times New Roman"/>
              <a:ea typeface="Times New Roman"/>
              <a:cs typeface="Times New Roman"/>
              <a:sym typeface="Times New Roman"/>
            </a:endParaRPr>
          </a:p>
        </p:txBody>
      </p:sp>
      <p:sp>
        <p:nvSpPr>
          <p:cNvPr id="142" name="Google Shape;142;g2eb4e418637_1_9"/>
          <p:cNvSpPr txBox="1"/>
          <p:nvPr/>
        </p:nvSpPr>
        <p:spPr>
          <a:xfrm>
            <a:off x="9744076" y="15404775"/>
            <a:ext cx="7593600" cy="1062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US" sz="1900">
                <a:solidFill>
                  <a:schemeClr val="dk1"/>
                </a:solidFill>
                <a:latin typeface="Times New Roman"/>
                <a:ea typeface="Times New Roman"/>
                <a:cs typeface="Times New Roman"/>
                <a:sym typeface="Times New Roman"/>
              </a:rPr>
              <a:t>Fig 10.</a:t>
            </a:r>
            <a:r>
              <a:rPr b="1" lang="en-US" sz="1900">
                <a:solidFill>
                  <a:schemeClr val="dk1"/>
                </a:solidFill>
                <a:latin typeface="Times New Roman"/>
                <a:ea typeface="Times New Roman"/>
                <a:cs typeface="Times New Roman"/>
                <a:sym typeface="Times New Roman"/>
              </a:rPr>
              <a:t> </a:t>
            </a:r>
            <a:r>
              <a:rPr lang="en-US" sz="1900">
                <a:solidFill>
                  <a:schemeClr val="dk1"/>
                </a:solidFill>
                <a:latin typeface="Times New Roman"/>
                <a:ea typeface="Times New Roman"/>
                <a:cs typeface="Times New Roman"/>
                <a:sym typeface="Times New Roman"/>
              </a:rPr>
              <a:t>BEAT 2, parameterized BEAT dataset into FLAME parameters; </a:t>
            </a:r>
            <a:r>
              <a:rPr b="1" lang="en-US" sz="1900">
                <a:solidFill>
                  <a:schemeClr val="dk1"/>
                </a:solidFill>
                <a:latin typeface="Times New Roman"/>
                <a:ea typeface="Times New Roman"/>
                <a:cs typeface="Times New Roman"/>
                <a:sym typeface="Times New Roman"/>
              </a:rPr>
              <a:t>80:20</a:t>
            </a:r>
            <a:r>
              <a:rPr lang="en-US" sz="1900">
                <a:solidFill>
                  <a:schemeClr val="dk1"/>
                </a:solidFill>
                <a:latin typeface="Times New Roman"/>
                <a:ea typeface="Times New Roman"/>
                <a:cs typeface="Times New Roman"/>
                <a:sym typeface="Times New Roman"/>
              </a:rPr>
              <a:t> split for training and testing</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900">
                <a:solidFill>
                  <a:schemeClr val="dk1"/>
                </a:solidFill>
                <a:latin typeface="Times New Roman"/>
                <a:ea typeface="Times New Roman"/>
                <a:cs typeface="Times New Roman"/>
                <a:sym typeface="Times New Roman"/>
              </a:rPr>
              <a:t> </a:t>
            </a:r>
            <a:endParaRPr sz="1900">
              <a:solidFill>
                <a:schemeClr val="dk1"/>
              </a:solidFill>
              <a:latin typeface="Times New Roman"/>
              <a:ea typeface="Times New Roman"/>
              <a:cs typeface="Times New Roman"/>
              <a:sym typeface="Times New Roman"/>
            </a:endParaRPr>
          </a:p>
        </p:txBody>
      </p:sp>
      <p:sp>
        <p:nvSpPr>
          <p:cNvPr id="143" name="Google Shape;143;g2eb4e418637_1_9"/>
          <p:cNvSpPr txBox="1"/>
          <p:nvPr/>
        </p:nvSpPr>
        <p:spPr>
          <a:xfrm>
            <a:off x="28884275" y="12447488"/>
            <a:ext cx="47982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1900">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7"/>
                  </a:ext>
                </a:extLst>
              </a:rPr>
              <a:t>Fig 16.</a:t>
            </a:r>
            <a:r>
              <a:rPr b="1" lang="en-US" sz="1900">
                <a:solidFill>
                  <a:schemeClr val="dk1"/>
                </a:solidFill>
                <a:latin typeface="Times New Roman"/>
                <a:ea typeface="Times New Roman"/>
                <a:cs typeface="Times New Roman"/>
                <a:sym typeface="Times New Roman"/>
              </a:rPr>
              <a:t> </a:t>
            </a:r>
            <a:r>
              <a:rPr lang="en-US" sz="1900">
                <a:solidFill>
                  <a:schemeClr val="dk1"/>
                </a:solidFill>
                <a:latin typeface="Times New Roman"/>
                <a:ea typeface="Times New Roman"/>
                <a:cs typeface="Times New Roman"/>
                <a:sym typeface="Times New Roman"/>
              </a:rPr>
              <a:t>Fully rendered model</a:t>
            </a:r>
            <a:endParaRPr sz="1900">
              <a:solidFill>
                <a:schemeClr val="dk1"/>
              </a:solidFill>
              <a:latin typeface="Times New Roman"/>
              <a:ea typeface="Times New Roman"/>
              <a:cs typeface="Times New Roman"/>
              <a:sym typeface="Times New Roman"/>
            </a:endParaRPr>
          </a:p>
        </p:txBody>
      </p:sp>
      <p:pic>
        <p:nvPicPr>
          <p:cNvPr id="144" name="Google Shape;144;g2eb4e418637_1_9"/>
          <p:cNvPicPr preferRelativeResize="0"/>
          <p:nvPr/>
        </p:nvPicPr>
        <p:blipFill rotWithShape="1">
          <a:blip r:embed="rId21">
            <a:alphaModFix/>
          </a:blip>
          <a:srcRect b="0" l="17444" r="17222" t="0"/>
          <a:stretch/>
        </p:blipFill>
        <p:spPr>
          <a:xfrm>
            <a:off x="28884275" y="7706813"/>
            <a:ext cx="3111350" cy="4762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8" name="Shape 148"/>
        <p:cNvGrpSpPr/>
        <p:nvPr/>
      </p:nvGrpSpPr>
      <p:grpSpPr>
        <a:xfrm>
          <a:off x="0" y="0"/>
          <a:ext cx="0" cy="0"/>
          <a:chOff x="0" y="0"/>
          <a:chExt cx="0" cy="0"/>
        </a:xfrm>
      </p:grpSpPr>
      <p:pic>
        <p:nvPicPr>
          <p:cNvPr id="149" name="Google Shape;149;g2eb4e418637_14_0"/>
          <p:cNvPicPr preferRelativeResize="0"/>
          <p:nvPr/>
        </p:nvPicPr>
        <p:blipFill>
          <a:blip r:embed="rId3">
            <a:alphaModFix/>
          </a:blip>
          <a:stretch>
            <a:fillRect/>
          </a:stretch>
        </p:blipFill>
        <p:spPr>
          <a:xfrm>
            <a:off x="171450" y="1867676"/>
            <a:ext cx="32575501" cy="16458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 name="Shape 153"/>
        <p:cNvGrpSpPr/>
        <p:nvPr/>
      </p:nvGrpSpPr>
      <p:grpSpPr>
        <a:xfrm>
          <a:off x="0" y="0"/>
          <a:ext cx="0" cy="0"/>
          <a:chOff x="0" y="0"/>
          <a:chExt cx="0" cy="0"/>
        </a:xfrm>
      </p:grpSpPr>
      <p:pic>
        <p:nvPicPr>
          <p:cNvPr id="154" name="Google Shape;154;g2eb4e418637_14_4"/>
          <p:cNvPicPr preferRelativeResize="0"/>
          <p:nvPr/>
        </p:nvPicPr>
        <p:blipFill>
          <a:blip r:embed="rId3">
            <a:alphaModFix/>
          </a:blip>
          <a:stretch>
            <a:fillRect/>
          </a:stretch>
        </p:blipFill>
        <p:spPr>
          <a:xfrm>
            <a:off x="152400" y="-2281245"/>
            <a:ext cx="32099251" cy="24074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 name="Shape 158"/>
        <p:cNvGrpSpPr/>
        <p:nvPr/>
      </p:nvGrpSpPr>
      <p:grpSpPr>
        <a:xfrm>
          <a:off x="0" y="0"/>
          <a:ext cx="0" cy="0"/>
          <a:chOff x="0" y="0"/>
          <a:chExt cx="0" cy="0"/>
        </a:xfrm>
      </p:grpSpPr>
      <p:cxnSp>
        <p:nvCxnSpPr>
          <p:cNvPr id="159" name="Google Shape;159;g2eb4e418637_14_8"/>
          <p:cNvCxnSpPr>
            <a:stCxn id="160" idx="0"/>
            <a:endCxn id="161" idx="2"/>
          </p:cNvCxnSpPr>
          <p:nvPr/>
        </p:nvCxnSpPr>
        <p:spPr>
          <a:xfrm rot="10800000">
            <a:off x="14820900" y="7677300"/>
            <a:ext cx="0" cy="5467200"/>
          </a:xfrm>
          <a:prstGeom prst="straightConnector1">
            <a:avLst/>
          </a:prstGeom>
          <a:noFill/>
          <a:ln cap="flat" cmpd="sng" w="152400">
            <a:solidFill>
              <a:schemeClr val="accent6"/>
            </a:solidFill>
            <a:prstDash val="solid"/>
            <a:round/>
            <a:headEnd len="med" w="med" type="none"/>
            <a:tailEnd len="med" w="med" type="triangle"/>
          </a:ln>
        </p:spPr>
      </p:cxnSp>
      <p:cxnSp>
        <p:nvCxnSpPr>
          <p:cNvPr id="162" name="Google Shape;162;g2eb4e418637_14_8"/>
          <p:cNvCxnSpPr/>
          <p:nvPr/>
        </p:nvCxnSpPr>
        <p:spPr>
          <a:xfrm rot="10800000">
            <a:off x="14820900" y="571650"/>
            <a:ext cx="0" cy="3905100"/>
          </a:xfrm>
          <a:prstGeom prst="straightConnector1">
            <a:avLst/>
          </a:prstGeom>
          <a:noFill/>
          <a:ln cap="flat" cmpd="sng" w="152400">
            <a:solidFill>
              <a:schemeClr val="accent6"/>
            </a:solidFill>
            <a:prstDash val="solid"/>
            <a:round/>
            <a:headEnd len="med" w="med" type="none"/>
            <a:tailEnd len="med" w="med" type="triangle"/>
          </a:ln>
        </p:spPr>
      </p:cxnSp>
      <p:pic>
        <p:nvPicPr>
          <p:cNvPr id="163" name="Google Shape;163;g2eb4e418637_14_8"/>
          <p:cNvPicPr preferRelativeResize="0"/>
          <p:nvPr/>
        </p:nvPicPr>
        <p:blipFill>
          <a:blip r:embed="rId3">
            <a:alphaModFix/>
          </a:blip>
          <a:stretch>
            <a:fillRect/>
          </a:stretch>
        </p:blipFill>
        <p:spPr>
          <a:xfrm>
            <a:off x="989127" y="800096"/>
            <a:ext cx="4777700" cy="8915401"/>
          </a:xfrm>
          <a:prstGeom prst="rect">
            <a:avLst/>
          </a:prstGeom>
          <a:noFill/>
          <a:ln>
            <a:noFill/>
          </a:ln>
        </p:spPr>
      </p:pic>
      <p:sp>
        <p:nvSpPr>
          <p:cNvPr id="164" name="Google Shape;164;g2eb4e418637_14_8"/>
          <p:cNvSpPr/>
          <p:nvPr/>
        </p:nvSpPr>
        <p:spPr>
          <a:xfrm>
            <a:off x="9791700" y="2000250"/>
            <a:ext cx="10058400" cy="2019300"/>
          </a:xfrm>
          <a:prstGeom prst="roundRect">
            <a:avLst>
              <a:gd fmla="val 16667" name="adj"/>
            </a:avLst>
          </a:prstGeom>
          <a:solidFill>
            <a:srgbClr val="1247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latin typeface="Calibri"/>
                <a:ea typeface="Calibri"/>
                <a:cs typeface="Calibri"/>
                <a:sym typeface="Calibri"/>
              </a:rPr>
              <a:t>Add &amp; Norm</a:t>
            </a:r>
            <a:endParaRPr b="1" sz="4800">
              <a:solidFill>
                <a:schemeClr val="lt1"/>
              </a:solidFill>
              <a:latin typeface="Calibri"/>
              <a:ea typeface="Calibri"/>
              <a:cs typeface="Calibri"/>
              <a:sym typeface="Calibri"/>
            </a:endParaRPr>
          </a:p>
        </p:txBody>
      </p:sp>
      <p:sp>
        <p:nvSpPr>
          <p:cNvPr id="161" name="Google Shape;161;g2eb4e418637_14_8"/>
          <p:cNvSpPr/>
          <p:nvPr/>
        </p:nvSpPr>
        <p:spPr>
          <a:xfrm>
            <a:off x="9620250" y="4476750"/>
            <a:ext cx="10401300" cy="3200400"/>
          </a:xfrm>
          <a:prstGeom prst="roundRect">
            <a:avLst>
              <a:gd fmla="val 16667" name="adj"/>
            </a:avLst>
          </a:prstGeom>
          <a:solidFill>
            <a:srgbClr val="AABA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FFFFFF"/>
                </a:solidFill>
                <a:latin typeface="Calibri"/>
                <a:ea typeface="Calibri"/>
                <a:cs typeface="Calibri"/>
                <a:sym typeface="Calibri"/>
              </a:rPr>
              <a:t>Feed Forward</a:t>
            </a:r>
            <a:endParaRPr b="1" sz="4800">
              <a:solidFill>
                <a:srgbClr val="FFFFFF"/>
              </a:solidFill>
              <a:latin typeface="Calibri"/>
              <a:ea typeface="Calibri"/>
              <a:cs typeface="Calibri"/>
              <a:sym typeface="Calibri"/>
            </a:endParaRPr>
          </a:p>
        </p:txBody>
      </p:sp>
      <p:sp>
        <p:nvSpPr>
          <p:cNvPr id="165" name="Google Shape;165;g2eb4e418637_14_8"/>
          <p:cNvSpPr/>
          <p:nvPr/>
        </p:nvSpPr>
        <p:spPr>
          <a:xfrm>
            <a:off x="9791700" y="10668000"/>
            <a:ext cx="10058400" cy="2019300"/>
          </a:xfrm>
          <a:prstGeom prst="roundRect">
            <a:avLst>
              <a:gd fmla="val 16667" name="adj"/>
            </a:avLst>
          </a:prstGeom>
          <a:solidFill>
            <a:srgbClr val="12473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chemeClr val="lt1"/>
                </a:solidFill>
                <a:latin typeface="Calibri"/>
                <a:ea typeface="Calibri"/>
                <a:cs typeface="Calibri"/>
                <a:sym typeface="Calibri"/>
              </a:rPr>
              <a:t>Add &amp; Norm</a:t>
            </a:r>
            <a:endParaRPr b="1">
              <a:latin typeface="Calibri"/>
              <a:ea typeface="Calibri"/>
              <a:cs typeface="Calibri"/>
              <a:sym typeface="Calibri"/>
            </a:endParaRPr>
          </a:p>
        </p:txBody>
      </p:sp>
      <p:sp>
        <p:nvSpPr>
          <p:cNvPr id="160" name="Google Shape;160;g2eb4e418637_14_8"/>
          <p:cNvSpPr/>
          <p:nvPr/>
        </p:nvSpPr>
        <p:spPr>
          <a:xfrm>
            <a:off x="9620250" y="13144500"/>
            <a:ext cx="10401300" cy="3200400"/>
          </a:xfrm>
          <a:prstGeom prst="roundRect">
            <a:avLst>
              <a:gd fmla="val 16667" name="adj"/>
            </a:avLst>
          </a:prstGeom>
          <a:solidFill>
            <a:srgbClr val="AABAC9"/>
          </a:solidFill>
          <a:ln cap="flat" cmpd="sng" w="9525">
            <a:solidFill>
              <a:srgbClr val="AABAC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4800">
                <a:solidFill>
                  <a:srgbClr val="FFFFFF"/>
                </a:solidFill>
                <a:latin typeface="Calibri"/>
                <a:ea typeface="Calibri"/>
                <a:cs typeface="Calibri"/>
                <a:sym typeface="Calibri"/>
              </a:rPr>
              <a:t>Multi-Headed Attention</a:t>
            </a:r>
            <a:endParaRPr b="1" sz="4800">
              <a:solidFill>
                <a:srgbClr val="FFFFFF"/>
              </a:solidFill>
              <a:latin typeface="Calibri"/>
              <a:ea typeface="Calibri"/>
              <a:cs typeface="Calibri"/>
              <a:sym typeface="Calibri"/>
            </a:endParaRPr>
          </a:p>
        </p:txBody>
      </p:sp>
      <p:sp>
        <p:nvSpPr>
          <p:cNvPr id="166" name="Google Shape;166;g2eb4e418637_14_8"/>
          <p:cNvSpPr/>
          <p:nvPr/>
        </p:nvSpPr>
        <p:spPr>
          <a:xfrm flipH="1" rot="5400000">
            <a:off x="15118275" y="16047600"/>
            <a:ext cx="1724400" cy="2319300"/>
          </a:xfrm>
          <a:prstGeom prst="bentArrow">
            <a:avLst>
              <a:gd fmla="val 12873" name="adj1"/>
              <a:gd fmla="val 17791" name="adj2"/>
              <a:gd fmla="val 42894" name="adj3"/>
              <a:gd fmla="val 43341" name="adj4"/>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7" name="Google Shape;167;g2eb4e418637_14_8"/>
          <p:cNvSpPr/>
          <p:nvPr/>
        </p:nvSpPr>
        <p:spPr>
          <a:xfrm rot="-5400000">
            <a:off x="7546200" y="11662500"/>
            <a:ext cx="7804200" cy="6970800"/>
          </a:xfrm>
          <a:prstGeom prst="uturnArrow">
            <a:avLst>
              <a:gd fmla="val 3186" name="adj1"/>
              <a:gd fmla="val 5042" name="adj2"/>
              <a:gd fmla="val 10361" name="adj3"/>
              <a:gd fmla="val 44652" name="adj4"/>
              <a:gd fmla="val 26252" name="adj5"/>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Calibri"/>
              <a:ea typeface="Calibri"/>
              <a:cs typeface="Calibri"/>
              <a:sym typeface="Calibri"/>
            </a:endParaRPr>
          </a:p>
        </p:txBody>
      </p:sp>
      <p:sp>
        <p:nvSpPr>
          <p:cNvPr id="168" name="Google Shape;168;g2eb4e418637_14_8"/>
          <p:cNvSpPr/>
          <p:nvPr/>
        </p:nvSpPr>
        <p:spPr>
          <a:xfrm>
            <a:off x="14729500" y="16345050"/>
            <a:ext cx="622500" cy="4264800"/>
          </a:xfrm>
          <a:prstGeom prst="upArrow">
            <a:avLst>
              <a:gd fmla="val 50000" name="adj1"/>
              <a:gd fmla="val 9912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9" name="Google Shape;169;g2eb4e418637_14_8"/>
          <p:cNvSpPr/>
          <p:nvPr/>
        </p:nvSpPr>
        <p:spPr>
          <a:xfrm rot="-5400000">
            <a:off x="13259950" y="15977400"/>
            <a:ext cx="1724400" cy="2459700"/>
          </a:xfrm>
          <a:prstGeom prst="bentArrow">
            <a:avLst>
              <a:gd fmla="val 12873" name="adj1"/>
              <a:gd fmla="val 17791" name="adj2"/>
              <a:gd fmla="val 42894" name="adj3"/>
              <a:gd fmla="val 43341" name="adj4"/>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0" name="Google Shape;170;g2eb4e418637_14_8"/>
          <p:cNvSpPr/>
          <p:nvPr/>
        </p:nvSpPr>
        <p:spPr>
          <a:xfrm rot="-5400000">
            <a:off x="7787425" y="2839050"/>
            <a:ext cx="7282800" cy="6784200"/>
          </a:xfrm>
          <a:prstGeom prst="uturnArrow">
            <a:avLst>
              <a:gd fmla="val 3186" name="adj1"/>
              <a:gd fmla="val 5042" name="adj2"/>
              <a:gd fmla="val 10361" name="adj3"/>
              <a:gd fmla="val 44652" name="adj4"/>
              <a:gd fmla="val 25886" name="adj5"/>
            </a:avLst>
          </a:prstGeom>
          <a:solidFill>
            <a:schemeClr val="accent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4" name="Shape 174"/>
        <p:cNvGrpSpPr/>
        <p:nvPr/>
      </p:nvGrpSpPr>
      <p:grpSpPr>
        <a:xfrm>
          <a:off x="0" y="0"/>
          <a:ext cx="0" cy="0"/>
          <a:chOff x="0" y="0"/>
          <a:chExt cx="0" cy="0"/>
        </a:xfrm>
      </p:grpSpPr>
      <p:grpSp>
        <p:nvGrpSpPr>
          <p:cNvPr id="175" name="Google Shape;175;g2eb4e418637_14_23"/>
          <p:cNvGrpSpPr/>
          <p:nvPr/>
        </p:nvGrpSpPr>
        <p:grpSpPr>
          <a:xfrm>
            <a:off x="18815854" y="9924217"/>
            <a:ext cx="13538926" cy="4766360"/>
            <a:chOff x="756438" y="9771675"/>
            <a:chExt cx="31405534" cy="11056275"/>
          </a:xfrm>
        </p:grpSpPr>
        <p:sp>
          <p:nvSpPr>
            <p:cNvPr id="176" name="Google Shape;176;g2eb4e418637_14_23"/>
            <p:cNvSpPr/>
            <p:nvPr/>
          </p:nvSpPr>
          <p:spPr>
            <a:xfrm>
              <a:off x="756438" y="9771675"/>
              <a:ext cx="5380200" cy="2476500"/>
            </a:xfrm>
            <a:prstGeom prst="roundRect">
              <a:avLst>
                <a:gd fmla="val 16667" name="adj"/>
              </a:avLst>
            </a:prstGeom>
            <a:solidFill>
              <a:srgbClr val="F8B91E"/>
            </a:solidFill>
            <a:ln cap="flat" cmpd="sng" w="9525">
              <a:solidFill>
                <a:srgbClr val="F8B91E"/>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4500">
                <a:solidFill>
                  <a:schemeClr val="lt1"/>
                </a:solidFill>
                <a:latin typeface="Calibri"/>
                <a:ea typeface="Calibri"/>
                <a:cs typeface="Calibri"/>
                <a:sym typeface="Calibri"/>
              </a:endParaRPr>
            </a:p>
          </p:txBody>
        </p:sp>
        <p:sp>
          <p:nvSpPr>
            <p:cNvPr id="177" name="Google Shape;177;g2eb4e418637_14_23"/>
            <p:cNvSpPr/>
            <p:nvPr/>
          </p:nvSpPr>
          <p:spPr>
            <a:xfrm>
              <a:off x="19577838" y="10364475"/>
              <a:ext cx="3962400" cy="8191500"/>
            </a:xfrm>
            <a:prstGeom prst="roundRect">
              <a:avLst>
                <a:gd fmla="val 16667"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Calibri"/>
                  <a:ea typeface="Calibri"/>
                  <a:cs typeface="Calibri"/>
                  <a:sym typeface="Calibri"/>
                </a:rPr>
                <a:t>Transformers</a:t>
              </a:r>
              <a:endParaRPr b="1" sz="1500">
                <a:solidFill>
                  <a:schemeClr val="lt1"/>
                </a:solidFill>
                <a:latin typeface="Calibri"/>
                <a:ea typeface="Calibri"/>
                <a:cs typeface="Calibri"/>
                <a:sym typeface="Calibri"/>
              </a:endParaRPr>
            </a:p>
            <a:p>
              <a:pPr indent="0" lvl="0" marL="0" rtl="0" algn="ctr">
                <a:spcBef>
                  <a:spcPts val="0"/>
                </a:spcBef>
                <a:spcAft>
                  <a:spcPts val="0"/>
                </a:spcAft>
                <a:buNone/>
              </a:pPr>
              <a:r>
                <a:rPr b="1" lang="en-US" sz="1500">
                  <a:solidFill>
                    <a:schemeClr val="lt1"/>
                  </a:solidFill>
                  <a:latin typeface="Calibri"/>
                  <a:ea typeface="Calibri"/>
                  <a:cs typeface="Calibri"/>
                  <a:sym typeface="Calibri"/>
                </a:rPr>
                <a:t>xN</a:t>
              </a:r>
              <a:endParaRPr sz="1500">
                <a:solidFill>
                  <a:schemeClr val="dk1"/>
                </a:solidFill>
                <a:latin typeface="Calibri"/>
                <a:ea typeface="Calibri"/>
                <a:cs typeface="Calibri"/>
                <a:sym typeface="Calibri"/>
              </a:endParaRPr>
            </a:p>
          </p:txBody>
        </p:sp>
        <p:sp>
          <p:nvSpPr>
            <p:cNvPr id="178" name="Google Shape;178;g2eb4e418637_14_23"/>
            <p:cNvSpPr/>
            <p:nvPr/>
          </p:nvSpPr>
          <p:spPr>
            <a:xfrm>
              <a:off x="3321588" y="12248175"/>
              <a:ext cx="249900" cy="1355400"/>
            </a:xfrm>
            <a:prstGeom prst="downArrow">
              <a:avLst>
                <a:gd fmla="val 50000" name="adj1"/>
                <a:gd fmla="val 956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79" name="Google Shape;179;g2eb4e418637_14_23"/>
            <p:cNvSpPr/>
            <p:nvPr/>
          </p:nvSpPr>
          <p:spPr>
            <a:xfrm rot="5400000">
              <a:off x="24099575" y="13240575"/>
              <a:ext cx="8191500" cy="2477400"/>
            </a:xfrm>
            <a:prstGeom prst="trapezoid">
              <a:avLst>
                <a:gd fmla="val 52083" name="adj"/>
              </a:avLst>
            </a:prstGeom>
            <a:solidFill>
              <a:srgbClr val="93C47D"/>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Calibri"/>
                  <a:ea typeface="Calibri"/>
                  <a:cs typeface="Calibri"/>
                  <a:sym typeface="Calibri"/>
                </a:rPr>
                <a:t>MLP</a:t>
              </a:r>
              <a:endParaRPr b="1" sz="1500">
                <a:solidFill>
                  <a:schemeClr val="lt1"/>
                </a:solidFill>
                <a:latin typeface="Calibri"/>
                <a:ea typeface="Calibri"/>
                <a:cs typeface="Calibri"/>
                <a:sym typeface="Calibri"/>
              </a:endParaRPr>
            </a:p>
          </p:txBody>
        </p:sp>
        <p:sp>
          <p:nvSpPr>
            <p:cNvPr id="180" name="Google Shape;180;g2eb4e418637_14_23"/>
            <p:cNvSpPr/>
            <p:nvPr/>
          </p:nvSpPr>
          <p:spPr>
            <a:xfrm rot="10800000">
              <a:off x="3321588" y="15413175"/>
              <a:ext cx="249900" cy="1355400"/>
            </a:xfrm>
            <a:prstGeom prst="downArrow">
              <a:avLst>
                <a:gd fmla="val 50000" name="adj1"/>
                <a:gd fmla="val 956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nvGrpSpPr>
            <p:cNvPr id="181" name="Google Shape;181;g2eb4e418637_14_23"/>
            <p:cNvGrpSpPr/>
            <p:nvPr/>
          </p:nvGrpSpPr>
          <p:grpSpPr>
            <a:xfrm>
              <a:off x="2532738" y="13280829"/>
              <a:ext cx="1827600" cy="2213700"/>
              <a:chOff x="5297825" y="13317179"/>
              <a:chExt cx="1827600" cy="2213700"/>
            </a:xfrm>
          </p:grpSpPr>
          <p:sp>
            <p:nvSpPr>
              <p:cNvPr id="182" name="Google Shape;182;g2eb4e418637_14_23"/>
              <p:cNvSpPr/>
              <p:nvPr/>
            </p:nvSpPr>
            <p:spPr>
              <a:xfrm>
                <a:off x="5297825" y="13639925"/>
                <a:ext cx="1827600" cy="1809600"/>
              </a:xfrm>
              <a:prstGeom prst="ellips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400">
                  <a:solidFill>
                    <a:schemeClr val="lt1"/>
                  </a:solidFill>
                  <a:latin typeface="Calibri"/>
                  <a:ea typeface="Calibri"/>
                  <a:cs typeface="Calibri"/>
                  <a:sym typeface="Calibri"/>
                </a:endParaRPr>
              </a:p>
            </p:txBody>
          </p:sp>
          <p:sp>
            <p:nvSpPr>
              <p:cNvPr id="183" name="Google Shape;183;g2eb4e418637_14_23"/>
              <p:cNvSpPr txBox="1"/>
              <p:nvPr/>
            </p:nvSpPr>
            <p:spPr>
              <a:xfrm>
                <a:off x="5574125" y="13317179"/>
                <a:ext cx="1275000" cy="2213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5000">
                    <a:solidFill>
                      <a:schemeClr val="lt1"/>
                    </a:solidFill>
                    <a:latin typeface="Calibri"/>
                    <a:ea typeface="Calibri"/>
                    <a:cs typeface="Calibri"/>
                    <a:sym typeface="Calibri"/>
                  </a:rPr>
                  <a:t>+</a:t>
                </a:r>
                <a:endParaRPr sz="5000">
                  <a:solidFill>
                    <a:schemeClr val="dk1"/>
                  </a:solidFill>
                  <a:latin typeface="Calibri"/>
                  <a:ea typeface="Calibri"/>
                  <a:cs typeface="Calibri"/>
                  <a:sym typeface="Calibri"/>
                </a:endParaRPr>
              </a:p>
            </p:txBody>
          </p:sp>
        </p:grpSp>
        <p:pic>
          <p:nvPicPr>
            <p:cNvPr descr="Multi-Resolution Noise for Diffusion Model Training | multires_noise –  Weights &amp; Biases" id="184" name="Google Shape;184;g2eb4e418637_14_23"/>
            <p:cNvPicPr preferRelativeResize="0"/>
            <p:nvPr/>
          </p:nvPicPr>
          <p:blipFill rotWithShape="1">
            <a:blip r:embed="rId3">
              <a:alphaModFix/>
            </a:blip>
            <a:srcRect b="7121" l="70328" r="2197" t="12596"/>
            <a:stretch/>
          </p:blipFill>
          <p:spPr>
            <a:xfrm>
              <a:off x="2753188" y="10656875"/>
              <a:ext cx="1386682" cy="1355399"/>
            </a:xfrm>
            <a:prstGeom prst="rect">
              <a:avLst/>
            </a:prstGeom>
            <a:noFill/>
            <a:ln>
              <a:noFill/>
            </a:ln>
          </p:spPr>
        </p:pic>
        <p:sp>
          <p:nvSpPr>
            <p:cNvPr id="185" name="Google Shape;185;g2eb4e418637_14_23"/>
            <p:cNvSpPr/>
            <p:nvPr/>
          </p:nvSpPr>
          <p:spPr>
            <a:xfrm rot="-5400000">
              <a:off x="16574373" y="13927725"/>
              <a:ext cx="249900" cy="1065000"/>
            </a:xfrm>
            <a:prstGeom prst="downArrow">
              <a:avLst>
                <a:gd fmla="val 50000" name="adj1"/>
                <a:gd fmla="val 956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6" name="Google Shape;186;g2eb4e418637_14_23"/>
            <p:cNvSpPr/>
            <p:nvPr/>
          </p:nvSpPr>
          <p:spPr>
            <a:xfrm>
              <a:off x="12208213" y="10364475"/>
              <a:ext cx="3962400" cy="8191500"/>
            </a:xfrm>
            <a:prstGeom prst="roundRect">
              <a:avLst>
                <a:gd fmla="val 16667" name="adj"/>
              </a:avLst>
            </a:prstGeom>
            <a:solidFill>
              <a:srgbClr val="A4C2F4"/>
            </a:solidFill>
            <a:ln cap="flat" cmpd="sng" w="952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Calibri"/>
                  <a:ea typeface="Calibri"/>
                  <a:cs typeface="Calibri"/>
                  <a:sym typeface="Calibri"/>
                </a:rPr>
                <a:t>HuBERT Encoder</a:t>
              </a:r>
              <a:endParaRPr b="1" sz="1500">
                <a:solidFill>
                  <a:schemeClr val="lt1"/>
                </a:solidFill>
                <a:latin typeface="Calibri"/>
                <a:ea typeface="Calibri"/>
                <a:cs typeface="Calibri"/>
                <a:sym typeface="Calibri"/>
              </a:endParaRPr>
            </a:p>
            <a:p>
              <a:pPr indent="0" lvl="0" marL="0" rtl="0" algn="ctr">
                <a:spcBef>
                  <a:spcPts val="0"/>
                </a:spcBef>
                <a:spcAft>
                  <a:spcPts val="0"/>
                </a:spcAft>
                <a:buNone/>
              </a:pPr>
              <a:r>
                <a:rPr b="1" lang="en-US" sz="1500">
                  <a:solidFill>
                    <a:schemeClr val="lt1"/>
                  </a:solidFill>
                  <a:latin typeface="Calibri"/>
                  <a:ea typeface="Calibri"/>
                  <a:cs typeface="Calibri"/>
                  <a:sym typeface="Calibri"/>
                </a:rPr>
                <a:t>(Transformers</a:t>
              </a:r>
              <a:endParaRPr b="1" sz="1500">
                <a:solidFill>
                  <a:schemeClr val="lt1"/>
                </a:solidFill>
                <a:latin typeface="Calibri"/>
                <a:ea typeface="Calibri"/>
                <a:cs typeface="Calibri"/>
                <a:sym typeface="Calibri"/>
              </a:endParaRPr>
            </a:p>
            <a:p>
              <a:pPr indent="0" lvl="0" marL="0" rtl="0" algn="ctr">
                <a:spcBef>
                  <a:spcPts val="0"/>
                </a:spcBef>
                <a:spcAft>
                  <a:spcPts val="0"/>
                </a:spcAft>
                <a:buNone/>
              </a:pPr>
              <a:r>
                <a:rPr b="1" lang="en-US" sz="1500">
                  <a:solidFill>
                    <a:schemeClr val="lt1"/>
                  </a:solidFill>
                  <a:latin typeface="Calibri"/>
                  <a:ea typeface="Calibri"/>
                  <a:cs typeface="Calibri"/>
                  <a:sym typeface="Calibri"/>
                </a:rPr>
                <a:t>xN)</a:t>
              </a:r>
              <a:endParaRPr b="1" sz="1500">
                <a:solidFill>
                  <a:schemeClr val="lt1"/>
                </a:solidFill>
                <a:latin typeface="Calibri"/>
                <a:ea typeface="Calibri"/>
                <a:cs typeface="Calibri"/>
                <a:sym typeface="Calibri"/>
              </a:endParaRPr>
            </a:p>
          </p:txBody>
        </p:sp>
        <p:sp>
          <p:nvSpPr>
            <p:cNvPr id="187" name="Google Shape;187;g2eb4e418637_14_23"/>
            <p:cNvSpPr/>
            <p:nvPr/>
          </p:nvSpPr>
          <p:spPr>
            <a:xfrm rot="-5400000">
              <a:off x="18916414" y="13927725"/>
              <a:ext cx="249900" cy="1065000"/>
            </a:xfrm>
            <a:prstGeom prst="downArrow">
              <a:avLst>
                <a:gd fmla="val 50000" name="adj1"/>
                <a:gd fmla="val 956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88" name="Google Shape;188;g2eb4e418637_14_23"/>
            <p:cNvSpPr/>
            <p:nvPr/>
          </p:nvSpPr>
          <p:spPr>
            <a:xfrm rot="5400000">
              <a:off x="13797525" y="13822725"/>
              <a:ext cx="8153400" cy="1275000"/>
            </a:xfrm>
            <a:prstGeom prst="roundRect">
              <a:avLst>
                <a:gd fmla="val 16667" name="adj"/>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Calibri"/>
                  <a:ea typeface="Calibri"/>
                  <a:cs typeface="Calibri"/>
                  <a:sym typeface="Calibri"/>
                </a:rPr>
                <a:t>Norm</a:t>
              </a:r>
              <a:endParaRPr b="1" sz="1500">
                <a:solidFill>
                  <a:schemeClr val="lt1"/>
                </a:solidFill>
                <a:latin typeface="Calibri"/>
                <a:ea typeface="Calibri"/>
                <a:cs typeface="Calibri"/>
                <a:sym typeface="Calibri"/>
              </a:endParaRPr>
            </a:p>
          </p:txBody>
        </p:sp>
        <p:sp>
          <p:nvSpPr>
            <p:cNvPr id="189" name="Google Shape;189;g2eb4e418637_14_23"/>
            <p:cNvSpPr/>
            <p:nvPr/>
          </p:nvSpPr>
          <p:spPr>
            <a:xfrm>
              <a:off x="756438" y="16768575"/>
              <a:ext cx="5380200" cy="2476500"/>
            </a:xfrm>
            <a:prstGeom prst="rect">
              <a:avLst/>
            </a:prstGeom>
            <a:solidFill>
              <a:srgbClr val="6D9EEB"/>
            </a:solidFill>
            <a:ln cap="flat" cmpd="sng" w="9525">
              <a:solidFill>
                <a:srgbClr val="6D9E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0" name="Google Shape;190;g2eb4e418637_14_23"/>
            <p:cNvSpPr/>
            <p:nvPr/>
          </p:nvSpPr>
          <p:spPr>
            <a:xfrm>
              <a:off x="756438" y="17668050"/>
              <a:ext cx="2647200" cy="3159900"/>
            </a:xfrm>
            <a:prstGeom prst="rect">
              <a:avLst/>
            </a:prstGeom>
            <a:solidFill>
              <a:srgbClr val="EA9999"/>
            </a:solid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1" name="Google Shape;191;g2eb4e418637_14_23"/>
            <p:cNvSpPr/>
            <p:nvPr/>
          </p:nvSpPr>
          <p:spPr>
            <a:xfrm rot="-5400000">
              <a:off x="23955248" y="13927725"/>
              <a:ext cx="249900" cy="1065000"/>
            </a:xfrm>
            <a:prstGeom prst="downArrow">
              <a:avLst>
                <a:gd fmla="val 50000" name="adj1"/>
                <a:gd fmla="val 956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2" name="Google Shape;192;g2eb4e418637_14_23"/>
            <p:cNvSpPr/>
            <p:nvPr/>
          </p:nvSpPr>
          <p:spPr>
            <a:xfrm rot="-5400000">
              <a:off x="26297289" y="13927725"/>
              <a:ext cx="249900" cy="1065000"/>
            </a:xfrm>
            <a:prstGeom prst="downArrow">
              <a:avLst>
                <a:gd fmla="val 50000" name="adj1"/>
                <a:gd fmla="val 956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3" name="Google Shape;193;g2eb4e418637_14_23"/>
            <p:cNvSpPr/>
            <p:nvPr/>
          </p:nvSpPr>
          <p:spPr>
            <a:xfrm rot="5400000">
              <a:off x="21178400" y="13822725"/>
              <a:ext cx="8153400" cy="1275000"/>
            </a:xfrm>
            <a:prstGeom prst="roundRect">
              <a:avLst>
                <a:gd fmla="val 16667" name="adj"/>
              </a:avLst>
            </a:prstGeom>
            <a:solidFill>
              <a:srgbClr val="B4A7D6"/>
            </a:solidFill>
            <a:ln cap="flat" cmpd="sng" w="9525">
              <a:solidFill>
                <a:srgbClr val="B4A7D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Calibri"/>
                  <a:ea typeface="Calibri"/>
                  <a:cs typeface="Calibri"/>
                  <a:sym typeface="Calibri"/>
                </a:rPr>
                <a:t>Norm</a:t>
              </a:r>
              <a:endParaRPr sz="1500">
                <a:solidFill>
                  <a:schemeClr val="dk1"/>
                </a:solidFill>
                <a:latin typeface="Calibri"/>
                <a:ea typeface="Calibri"/>
                <a:cs typeface="Calibri"/>
                <a:sym typeface="Calibri"/>
              </a:endParaRPr>
            </a:p>
          </p:txBody>
        </p:sp>
        <p:sp>
          <p:nvSpPr>
            <p:cNvPr id="194" name="Google Shape;194;g2eb4e418637_14_23"/>
            <p:cNvSpPr/>
            <p:nvPr/>
          </p:nvSpPr>
          <p:spPr>
            <a:xfrm>
              <a:off x="3403638" y="17668050"/>
              <a:ext cx="2733000" cy="3159900"/>
            </a:xfrm>
            <a:prstGeom prst="rect">
              <a:avLst/>
            </a:prstGeom>
            <a:solidFill>
              <a:srgbClr val="8E7CC3"/>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95" name="Google Shape;195;g2eb4e418637_14_23"/>
            <p:cNvSpPr txBox="1"/>
            <p:nvPr/>
          </p:nvSpPr>
          <p:spPr>
            <a:xfrm>
              <a:off x="954188" y="16927225"/>
              <a:ext cx="4928700" cy="55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Calibri"/>
                  <a:ea typeface="Calibri"/>
                  <a:cs typeface="Calibri"/>
                  <a:sym typeface="Calibri"/>
                </a:rPr>
                <a:t>Conditions</a:t>
              </a:r>
              <a:endParaRPr b="1" sz="1500">
                <a:solidFill>
                  <a:schemeClr val="lt1"/>
                </a:solidFill>
                <a:latin typeface="Calibri"/>
                <a:ea typeface="Calibri"/>
                <a:cs typeface="Calibri"/>
                <a:sym typeface="Calibri"/>
              </a:endParaRPr>
            </a:p>
          </p:txBody>
        </p:sp>
        <p:sp>
          <p:nvSpPr>
            <p:cNvPr id="196" name="Google Shape;196;g2eb4e418637_14_23"/>
            <p:cNvSpPr txBox="1"/>
            <p:nvPr/>
          </p:nvSpPr>
          <p:spPr>
            <a:xfrm>
              <a:off x="954188" y="18178800"/>
              <a:ext cx="2222400" cy="55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Calibri"/>
                  <a:ea typeface="Calibri"/>
                  <a:cs typeface="Calibri"/>
                  <a:sym typeface="Calibri"/>
                </a:rPr>
                <a:t>Audio</a:t>
              </a:r>
              <a:endParaRPr b="1" sz="1500">
                <a:solidFill>
                  <a:schemeClr val="lt1"/>
                </a:solidFill>
                <a:latin typeface="Calibri"/>
                <a:ea typeface="Calibri"/>
                <a:cs typeface="Calibri"/>
                <a:sym typeface="Calibri"/>
              </a:endParaRPr>
            </a:p>
            <a:p>
              <a:pPr indent="0" lvl="0" marL="0" rtl="0" algn="ctr">
                <a:spcBef>
                  <a:spcPts val="0"/>
                </a:spcBef>
                <a:spcAft>
                  <a:spcPts val="0"/>
                </a:spcAft>
                <a:buNone/>
              </a:pPr>
              <a:r>
                <a:rPr b="1" lang="en-US" sz="1500">
                  <a:solidFill>
                    <a:schemeClr val="lt1"/>
                  </a:solidFill>
                  <a:latin typeface="Calibri"/>
                  <a:ea typeface="Calibri"/>
                  <a:cs typeface="Calibri"/>
                  <a:sym typeface="Calibri"/>
                </a:rPr>
                <a:t>Features</a:t>
              </a:r>
              <a:endParaRPr b="1" sz="1500">
                <a:solidFill>
                  <a:schemeClr val="lt1"/>
                </a:solidFill>
                <a:latin typeface="Calibri"/>
                <a:ea typeface="Calibri"/>
                <a:cs typeface="Calibri"/>
                <a:sym typeface="Calibri"/>
              </a:endParaRPr>
            </a:p>
          </p:txBody>
        </p:sp>
        <p:sp>
          <p:nvSpPr>
            <p:cNvPr id="197" name="Google Shape;197;g2eb4e418637_14_23"/>
            <p:cNvSpPr txBox="1"/>
            <p:nvPr/>
          </p:nvSpPr>
          <p:spPr>
            <a:xfrm>
              <a:off x="3479088" y="18178800"/>
              <a:ext cx="2555400" cy="55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Calibri"/>
                  <a:ea typeface="Calibri"/>
                  <a:cs typeface="Calibri"/>
                  <a:sym typeface="Calibri"/>
                </a:rPr>
                <a:t>Time Embed</a:t>
              </a:r>
              <a:endParaRPr b="1" sz="1500">
                <a:solidFill>
                  <a:schemeClr val="lt1"/>
                </a:solidFill>
                <a:latin typeface="Calibri"/>
                <a:ea typeface="Calibri"/>
                <a:cs typeface="Calibri"/>
                <a:sym typeface="Calibri"/>
              </a:endParaRPr>
            </a:p>
          </p:txBody>
        </p:sp>
        <p:sp>
          <p:nvSpPr>
            <p:cNvPr id="198" name="Google Shape;198;g2eb4e418637_14_23"/>
            <p:cNvSpPr/>
            <p:nvPr/>
          </p:nvSpPr>
          <p:spPr>
            <a:xfrm>
              <a:off x="9299711" y="13603575"/>
              <a:ext cx="1827600" cy="1809600"/>
            </a:xfrm>
            <a:prstGeom prst="ellipse">
              <a:avLst/>
            </a:prstGeom>
            <a:solidFill>
              <a:srgbClr val="B6D7A8"/>
            </a:solidFill>
            <a:ln cap="flat" cmpd="sng" w="952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7400">
                <a:solidFill>
                  <a:schemeClr val="lt1"/>
                </a:solidFill>
                <a:latin typeface="Calibri"/>
                <a:ea typeface="Calibri"/>
                <a:cs typeface="Calibri"/>
                <a:sym typeface="Calibri"/>
              </a:endParaRPr>
            </a:p>
          </p:txBody>
        </p:sp>
        <p:sp>
          <p:nvSpPr>
            <p:cNvPr id="199" name="Google Shape;199;g2eb4e418637_14_23"/>
            <p:cNvSpPr/>
            <p:nvPr/>
          </p:nvSpPr>
          <p:spPr>
            <a:xfrm rot="-5400000">
              <a:off x="11545173" y="13927725"/>
              <a:ext cx="249900" cy="1065000"/>
            </a:xfrm>
            <a:prstGeom prst="downArrow">
              <a:avLst>
                <a:gd fmla="val 50000" name="adj1"/>
                <a:gd fmla="val 956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0" name="Google Shape;200;g2eb4e418637_14_23"/>
            <p:cNvSpPr/>
            <p:nvPr/>
          </p:nvSpPr>
          <p:spPr>
            <a:xfrm rot="-5400000">
              <a:off x="8653913" y="13940475"/>
              <a:ext cx="249900" cy="1039500"/>
            </a:xfrm>
            <a:prstGeom prst="downArrow">
              <a:avLst>
                <a:gd fmla="val 50000" name="adj1"/>
                <a:gd fmla="val 956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01" name="Google Shape;201;g2eb4e418637_14_23"/>
            <p:cNvSpPr/>
            <p:nvPr/>
          </p:nvSpPr>
          <p:spPr>
            <a:xfrm rot="5400000">
              <a:off x="3533716" y="13822725"/>
              <a:ext cx="8153400" cy="1275000"/>
            </a:xfrm>
            <a:prstGeom prst="roundRect">
              <a:avLst>
                <a:gd fmla="val 16667" name="adj"/>
              </a:avLst>
            </a:prstGeom>
            <a:solidFill>
              <a:srgbClr val="85200C"/>
            </a:solidFill>
            <a:ln cap="flat" cmpd="sng" w="9525">
              <a:solidFill>
                <a:srgbClr val="85200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Calibri"/>
                  <a:ea typeface="Calibri"/>
                  <a:cs typeface="Calibri"/>
                  <a:sym typeface="Calibri"/>
                </a:rPr>
                <a:t>Convolutional Neural Networks (CNN)</a:t>
              </a:r>
              <a:endParaRPr b="1" sz="1500">
                <a:solidFill>
                  <a:schemeClr val="lt1"/>
                </a:solidFill>
                <a:latin typeface="Calibri"/>
                <a:ea typeface="Calibri"/>
                <a:cs typeface="Calibri"/>
                <a:sym typeface="Calibri"/>
              </a:endParaRPr>
            </a:p>
          </p:txBody>
        </p:sp>
        <p:sp>
          <p:nvSpPr>
            <p:cNvPr id="202" name="Google Shape;202;g2eb4e418637_14_23"/>
            <p:cNvSpPr/>
            <p:nvPr/>
          </p:nvSpPr>
          <p:spPr>
            <a:xfrm rot="-5400000">
              <a:off x="5546338" y="13205625"/>
              <a:ext cx="249900" cy="2605500"/>
            </a:xfrm>
            <a:prstGeom prst="downArrow">
              <a:avLst>
                <a:gd fmla="val 50000" name="adj1"/>
                <a:gd fmla="val 956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descr="Music Feature Extraction in Python | by Sanket Doshi | Towards Data Science" id="203" name="Google Shape;203;g2eb4e418637_14_23"/>
            <p:cNvPicPr preferRelativeResize="0"/>
            <p:nvPr/>
          </p:nvPicPr>
          <p:blipFill rotWithShape="1">
            <a:blip r:embed="rId4">
              <a:alphaModFix/>
            </a:blip>
            <a:srcRect b="11723" l="0" r="0" t="0"/>
            <a:stretch/>
          </p:blipFill>
          <p:spPr>
            <a:xfrm>
              <a:off x="968838" y="19158250"/>
              <a:ext cx="2222400" cy="1449300"/>
            </a:xfrm>
            <a:prstGeom prst="rect">
              <a:avLst/>
            </a:prstGeom>
            <a:noFill/>
            <a:ln>
              <a:noFill/>
            </a:ln>
          </p:spPr>
        </p:pic>
        <p:sp>
          <p:nvSpPr>
            <p:cNvPr id="204" name="Google Shape;204;g2eb4e418637_14_23"/>
            <p:cNvSpPr/>
            <p:nvPr/>
          </p:nvSpPr>
          <p:spPr>
            <a:xfrm>
              <a:off x="8861563" y="17087625"/>
              <a:ext cx="2733000" cy="1449300"/>
            </a:xfrm>
            <a:prstGeom prst="roundRect">
              <a:avLst>
                <a:gd fmla="val 16667" name="adj"/>
              </a:avLst>
            </a:prstGeom>
            <a:solidFill>
              <a:srgbClr val="DD7E6B"/>
            </a:solidFill>
            <a:ln cap="flat" cmpd="sng" w="9525">
              <a:solidFill>
                <a:srgbClr val="DD7E6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Calibri"/>
                  <a:ea typeface="Calibri"/>
                  <a:cs typeface="Calibri"/>
                  <a:sym typeface="Calibri"/>
                </a:rPr>
                <a:t>Pos Embed</a:t>
              </a:r>
              <a:endParaRPr b="1" sz="1500">
                <a:solidFill>
                  <a:schemeClr val="lt1"/>
                </a:solidFill>
                <a:latin typeface="Calibri"/>
                <a:ea typeface="Calibri"/>
                <a:cs typeface="Calibri"/>
                <a:sym typeface="Calibri"/>
              </a:endParaRPr>
            </a:p>
          </p:txBody>
        </p:sp>
        <p:sp>
          <p:nvSpPr>
            <p:cNvPr id="205" name="Google Shape;205;g2eb4e418637_14_23"/>
            <p:cNvSpPr/>
            <p:nvPr/>
          </p:nvSpPr>
          <p:spPr>
            <a:xfrm rot="10800000">
              <a:off x="10103388" y="15413100"/>
              <a:ext cx="249900" cy="1673700"/>
            </a:xfrm>
            <a:prstGeom prst="downArrow">
              <a:avLst>
                <a:gd fmla="val 50000" name="adj1"/>
                <a:gd fmla="val 956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206" name="Google Shape;206;g2eb4e418637_14_23"/>
            <p:cNvPicPr preferRelativeResize="0"/>
            <p:nvPr/>
          </p:nvPicPr>
          <p:blipFill>
            <a:blip r:embed="rId5">
              <a:alphaModFix/>
            </a:blip>
            <a:stretch>
              <a:fillRect/>
            </a:stretch>
          </p:blipFill>
          <p:spPr>
            <a:xfrm>
              <a:off x="3943988" y="19158250"/>
              <a:ext cx="1652288" cy="1449300"/>
            </a:xfrm>
            <a:prstGeom prst="rect">
              <a:avLst/>
            </a:prstGeom>
            <a:noFill/>
            <a:ln>
              <a:noFill/>
            </a:ln>
          </p:spPr>
        </p:pic>
        <p:sp>
          <p:nvSpPr>
            <p:cNvPr id="207" name="Google Shape;207;g2eb4e418637_14_23"/>
            <p:cNvSpPr txBox="1"/>
            <p:nvPr/>
          </p:nvSpPr>
          <p:spPr>
            <a:xfrm>
              <a:off x="1218788" y="9771675"/>
              <a:ext cx="4399500" cy="9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500">
                  <a:solidFill>
                    <a:schemeClr val="lt1"/>
                  </a:solidFill>
                  <a:latin typeface="Calibri"/>
                  <a:ea typeface="Calibri"/>
                  <a:cs typeface="Calibri"/>
                  <a:sym typeface="Calibri"/>
                </a:rPr>
                <a:t>Audio Input</a:t>
              </a:r>
              <a:endParaRPr sz="1500">
                <a:solidFill>
                  <a:schemeClr val="dk1"/>
                </a:solidFill>
                <a:latin typeface="Calibri"/>
                <a:ea typeface="Calibri"/>
                <a:cs typeface="Calibri"/>
                <a:sym typeface="Calibri"/>
              </a:endParaRPr>
            </a:p>
          </p:txBody>
        </p:sp>
        <p:sp>
          <p:nvSpPr>
            <p:cNvPr id="208" name="Google Shape;208;g2eb4e418637_14_23"/>
            <p:cNvSpPr/>
            <p:nvPr/>
          </p:nvSpPr>
          <p:spPr>
            <a:xfrm rot="-5400000">
              <a:off x="30673971" y="13116225"/>
              <a:ext cx="249900" cy="2726100"/>
            </a:xfrm>
            <a:prstGeom prst="downArrow">
              <a:avLst>
                <a:gd fmla="val 50000" name="adj1"/>
                <a:gd fmla="val 95688" name="adj2"/>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pSp>
      <p:pic>
        <p:nvPicPr>
          <p:cNvPr id="209" name="Google Shape;209;g2eb4e418637_14_23"/>
          <p:cNvPicPr preferRelativeResize="0"/>
          <p:nvPr/>
        </p:nvPicPr>
        <p:blipFill>
          <a:blip r:embed="rId6">
            <a:alphaModFix/>
          </a:blip>
          <a:stretch>
            <a:fillRect/>
          </a:stretch>
        </p:blipFill>
        <p:spPr>
          <a:xfrm>
            <a:off x="5897625" y="1031875"/>
            <a:ext cx="22065951" cy="8550850"/>
          </a:xfrm>
          <a:prstGeom prst="rect">
            <a:avLst/>
          </a:prstGeom>
          <a:noFill/>
          <a:ln>
            <a:noFill/>
          </a:ln>
        </p:spPr>
      </p:pic>
      <p:sp>
        <p:nvSpPr>
          <p:cNvPr id="210" name="Google Shape;210;g2eb4e418637_14_23"/>
          <p:cNvSpPr txBox="1"/>
          <p:nvPr/>
        </p:nvSpPr>
        <p:spPr>
          <a:xfrm>
            <a:off x="22631608" y="11437013"/>
            <a:ext cx="549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5000">
                <a:solidFill>
                  <a:schemeClr val="lt1"/>
                </a:solidFill>
                <a:latin typeface="Calibri"/>
                <a:ea typeface="Calibri"/>
                <a:cs typeface="Calibri"/>
                <a:sym typeface="Calibri"/>
              </a:rPr>
              <a:t>+</a:t>
            </a:r>
            <a:endParaRPr sz="5000">
              <a:solidFill>
                <a:schemeClr val="dk1"/>
              </a:solidFill>
              <a:latin typeface="Calibri"/>
              <a:ea typeface="Calibri"/>
              <a:cs typeface="Calibri"/>
              <a:sym typeface="Calibri"/>
            </a:endParaRPr>
          </a:p>
        </p:txBody>
      </p:sp>
      <p:sp>
        <p:nvSpPr>
          <p:cNvPr id="211" name="Google Shape;211;g2eb4e418637_14_23"/>
          <p:cNvSpPr txBox="1"/>
          <p:nvPr/>
        </p:nvSpPr>
        <p:spPr>
          <a:xfrm>
            <a:off x="10725150" y="14097000"/>
            <a:ext cx="3029100" cy="67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TE(time,2i)​=sin(time​/10000^2i/d)</a:t>
            </a:r>
            <a:endParaRPr sz="15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sz="1500">
                <a:solidFill>
                  <a:schemeClr val="dk1"/>
                </a:solidFill>
                <a:latin typeface="Calibri"/>
                <a:ea typeface="Calibri"/>
                <a:cs typeface="Calibri"/>
                <a:sym typeface="Calibri"/>
              </a:rPr>
              <a:t>TE(time,2i)​=cos(time​/10000^2i/d)</a:t>
            </a:r>
            <a:endParaRPr sz="15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AABAC9">
            <a:alpha val="87000"/>
          </a:srgbClr>
        </a:solidFill>
      </p:bgPr>
    </p:bg>
    <p:spTree>
      <p:nvGrpSpPr>
        <p:cNvPr id="215" name="Shape 215"/>
        <p:cNvGrpSpPr/>
        <p:nvPr/>
      </p:nvGrpSpPr>
      <p:grpSpPr>
        <a:xfrm>
          <a:off x="0" y="0"/>
          <a:ext cx="0" cy="0"/>
          <a:chOff x="0" y="0"/>
          <a:chExt cx="0" cy="0"/>
        </a:xfrm>
      </p:grpSpPr>
      <p:sp>
        <p:nvSpPr>
          <p:cNvPr id="216" name="Google Shape;216;g2eb4e418637_14_63"/>
          <p:cNvSpPr txBox="1"/>
          <p:nvPr/>
        </p:nvSpPr>
        <p:spPr>
          <a:xfrm>
            <a:off x="325850" y="8979750"/>
            <a:ext cx="8802000" cy="5669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US" sz="2300">
                <a:solidFill>
                  <a:schemeClr val="dk1"/>
                </a:solidFill>
                <a:latin typeface="Times New Roman"/>
                <a:ea typeface="Times New Roman"/>
                <a:cs typeface="Times New Roman"/>
                <a:sym typeface="Times New Roman"/>
              </a:rPr>
              <a:t>Diffusion: </a:t>
            </a:r>
            <a:r>
              <a:rPr lang="en-US" sz="2300">
                <a:solidFill>
                  <a:schemeClr val="dk1"/>
                </a:solidFill>
                <a:latin typeface="Times New Roman"/>
                <a:ea typeface="Times New Roman"/>
                <a:cs typeface="Times New Roman"/>
                <a:sym typeface="Times New Roman"/>
              </a:rPr>
              <a:t>machine learning process where data is noised (fixed forward process) then denoised (reverse generative process)</a:t>
            </a:r>
            <a:endParaRPr sz="23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1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t/>
            </a:r>
            <a:endParaRPr sz="2100">
              <a:solidFill>
                <a:schemeClr val="dk1"/>
              </a:solidFill>
              <a:latin typeface="Calibri"/>
              <a:ea typeface="Calibri"/>
              <a:cs typeface="Calibri"/>
              <a:sym typeface="Calibri"/>
            </a:endParaRPr>
          </a:p>
          <a:p>
            <a:pPr indent="0" lvl="0" marL="0" rtl="0" algn="l">
              <a:lnSpc>
                <a:spcPct val="115000"/>
              </a:lnSpc>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9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p:txBody>
      </p:sp>
      <p:sp>
        <p:nvSpPr>
          <p:cNvPr id="217" name="Google Shape;217;g2eb4e418637_14_63"/>
          <p:cNvSpPr txBox="1"/>
          <p:nvPr/>
        </p:nvSpPr>
        <p:spPr>
          <a:xfrm>
            <a:off x="23629950" y="19325375"/>
            <a:ext cx="8910600" cy="23397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500">
                <a:solidFill>
                  <a:schemeClr val="dk1"/>
                </a:solidFill>
                <a:latin typeface="Times New Roman"/>
                <a:ea typeface="Times New Roman"/>
                <a:cs typeface="Times New Roman"/>
                <a:sym typeface="Times New Roman"/>
              </a:rPr>
              <a:t>Liu, Haiyang, et al. "EMAGE: Towards Unified Holistic Co-Speech Gesture Generation via Masked Audio Gesture Modeling." CVPR 2023.</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latin typeface="Times New Roman"/>
                <a:ea typeface="Times New Roman"/>
                <a:cs typeface="Times New Roman"/>
                <a:sym typeface="Times New Roman"/>
              </a:rPr>
              <a:t>Liu, Haiyang, et al. "Beat: A large-scale semantic and emotional multi-modal dataset for conversational gestures synthesis." ECCV 2022.</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1500">
                <a:solidFill>
                  <a:schemeClr val="dk1"/>
                </a:solidFill>
                <a:latin typeface="Times New Roman"/>
                <a:ea typeface="Times New Roman"/>
                <a:cs typeface="Times New Roman"/>
                <a:sym typeface="Times New Roman"/>
              </a:rPr>
              <a:t>L. Zhu, X. Liu, X. Liu, R. Qian, Z. Liu, and L. Yu, ‘Taming Diffusion Models for Audio-Driven Co-Speech Gesture Generation’, in Proceedings of the IEEE/CVF Conference on Computer Vision and Pattern Recognition, 2023, pp. 10544–10553.</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latin typeface="Times New Roman"/>
                <a:ea typeface="Times New Roman"/>
                <a:cs typeface="Times New Roman"/>
                <a:sym typeface="Times New Roman"/>
              </a:rPr>
              <a:t>[1]“Hubert,” </a:t>
            </a:r>
            <a:r>
              <a:rPr i="1" lang="en-US" sz="1500">
                <a:solidFill>
                  <a:schemeClr val="dk1"/>
                </a:solidFill>
                <a:latin typeface="Times New Roman"/>
                <a:ea typeface="Times New Roman"/>
                <a:cs typeface="Times New Roman"/>
                <a:sym typeface="Times New Roman"/>
              </a:rPr>
              <a:t>huggingface.co</a:t>
            </a:r>
            <a:r>
              <a:rPr lang="en-US" sz="1500">
                <a:solidFill>
                  <a:schemeClr val="dk1"/>
                </a:solidFill>
                <a:latin typeface="Times New Roman"/>
                <a:ea typeface="Times New Roman"/>
                <a:cs typeface="Times New Roman"/>
                <a:sym typeface="Times New Roman"/>
              </a:rPr>
              <a:t>. https://huggingface.co/docs/transformers/model_doc/hubert (accessed Jul. 06, 2024).</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500">
                <a:solidFill>
                  <a:schemeClr val="dk1"/>
                </a:solidFill>
                <a:latin typeface="Times New Roman"/>
                <a:ea typeface="Times New Roman"/>
                <a:cs typeface="Times New Roman"/>
                <a:sym typeface="Times New Roman"/>
              </a:rPr>
              <a:t>https://paperswithcode.com/dataset/vocaset</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500">
              <a:solidFill>
                <a:schemeClr val="dk1"/>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ts val="1100"/>
              <a:buFont typeface="Arial"/>
              <a:buNone/>
            </a:pPr>
            <a:r>
              <a:rPr lang="en-US" sz="1100">
                <a:solidFill>
                  <a:schemeClr val="dk1"/>
                </a:solidFill>
                <a:latin typeface="Calibri"/>
                <a:ea typeface="Calibri"/>
                <a:cs typeface="Calibri"/>
                <a:sym typeface="Calibri"/>
              </a:rPr>
              <a:t>‌</a:t>
            </a:r>
            <a:endParaRPr sz="1100">
              <a:solidFill>
                <a:schemeClr val="dk1"/>
              </a:solidFill>
              <a:latin typeface="Calibri"/>
              <a:ea typeface="Calibri"/>
              <a:cs typeface="Calibri"/>
              <a:sym typeface="Calibri"/>
            </a:endParaRPr>
          </a:p>
          <a:p>
            <a:pPr indent="0" lvl="0" marL="0" rtl="0" algn="l">
              <a:spcBef>
                <a:spcPts val="1200"/>
              </a:spcBef>
              <a:spcAft>
                <a:spcPts val="0"/>
              </a:spcAft>
              <a:buNone/>
            </a:pPr>
            <a:r>
              <a:t/>
            </a:r>
            <a:endParaRPr sz="15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218" name="Google Shape;218;g2eb4e418637_14_63"/>
          <p:cNvSpPr txBox="1"/>
          <p:nvPr/>
        </p:nvSpPr>
        <p:spPr>
          <a:xfrm>
            <a:off x="23676450" y="16590325"/>
            <a:ext cx="8910600" cy="17250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5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Times New Roman"/>
                <a:ea typeface="Times New Roman"/>
                <a:cs typeface="Times New Roman"/>
                <a:sym typeface="Times New Roman"/>
              </a:rPr>
              <a:t>We want to thank our mentors Dr. Xiaohu Guo, Steven Hogue, and Ningna Wang for their guidance and encouragement throughout the camp. We would like to thank University of Texas at Dallas and the CAST STEM Bridge camp for this wonderful opportunity. </a:t>
            </a:r>
            <a:endParaRPr b="1" sz="2300">
              <a:solidFill>
                <a:schemeClr val="dk1"/>
              </a:solidFill>
              <a:latin typeface="Times New Roman"/>
              <a:ea typeface="Times New Roman"/>
              <a:cs typeface="Times New Roman"/>
              <a:sym typeface="Times New Roman"/>
            </a:endParaRPr>
          </a:p>
        </p:txBody>
      </p:sp>
      <p:sp>
        <p:nvSpPr>
          <p:cNvPr id="219" name="Google Shape;219;g2eb4e418637_14_63"/>
          <p:cNvSpPr/>
          <p:nvPr/>
        </p:nvSpPr>
        <p:spPr>
          <a:xfrm>
            <a:off x="18150" y="-25225"/>
            <a:ext cx="32918400" cy="3030000"/>
          </a:xfrm>
          <a:prstGeom prst="rect">
            <a:avLst/>
          </a:prstGeom>
          <a:solidFill>
            <a:srgbClr val="004B19"/>
          </a:solidFill>
          <a:ln cap="flat" cmpd="sng" w="9525">
            <a:solidFill>
              <a:srgbClr val="1C458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p:txBody>
      </p:sp>
      <p:sp>
        <p:nvSpPr>
          <p:cNvPr id="220" name="Google Shape;220;g2eb4e418637_14_63"/>
          <p:cNvSpPr/>
          <p:nvPr/>
        </p:nvSpPr>
        <p:spPr>
          <a:xfrm>
            <a:off x="330675" y="3729750"/>
            <a:ext cx="8797200" cy="782400"/>
          </a:xfrm>
          <a:prstGeom prst="rect">
            <a:avLst/>
          </a:prstGeom>
          <a:solidFill>
            <a:srgbClr val="004B19"/>
          </a:solidFill>
          <a:ln cap="flat" cmpd="sng" w="19050">
            <a:solidFill>
              <a:srgbClr val="142B46"/>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Motivation</a:t>
            </a:r>
            <a:endParaRPr sz="3600">
              <a:solidFill>
                <a:schemeClr val="lt1"/>
              </a:solidFill>
              <a:latin typeface="Times New Roman"/>
              <a:ea typeface="Times New Roman"/>
              <a:cs typeface="Times New Roman"/>
              <a:sym typeface="Times New Roman"/>
            </a:endParaRPr>
          </a:p>
        </p:txBody>
      </p:sp>
      <p:sp>
        <p:nvSpPr>
          <p:cNvPr id="221" name="Google Shape;221;g2eb4e418637_14_63"/>
          <p:cNvSpPr/>
          <p:nvPr/>
        </p:nvSpPr>
        <p:spPr>
          <a:xfrm>
            <a:off x="9519675" y="3717475"/>
            <a:ext cx="13883700" cy="782400"/>
          </a:xfrm>
          <a:prstGeom prst="rect">
            <a:avLst/>
          </a:prstGeom>
          <a:solidFill>
            <a:srgbClr val="004B19"/>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Network Architecture</a:t>
            </a:r>
            <a:endParaRPr sz="3600">
              <a:solidFill>
                <a:schemeClr val="lt1"/>
              </a:solidFill>
              <a:latin typeface="Times New Roman"/>
              <a:ea typeface="Times New Roman"/>
              <a:cs typeface="Times New Roman"/>
              <a:sym typeface="Times New Roman"/>
            </a:endParaRPr>
          </a:p>
        </p:txBody>
      </p:sp>
      <p:sp>
        <p:nvSpPr>
          <p:cNvPr id="222" name="Google Shape;222;g2eb4e418637_14_63"/>
          <p:cNvSpPr/>
          <p:nvPr/>
        </p:nvSpPr>
        <p:spPr>
          <a:xfrm>
            <a:off x="325850" y="8217150"/>
            <a:ext cx="8802000" cy="782400"/>
          </a:xfrm>
          <a:prstGeom prst="rect">
            <a:avLst/>
          </a:prstGeom>
          <a:solidFill>
            <a:srgbClr val="004B19"/>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rtl="0" algn="ctr">
              <a:spcBef>
                <a:spcPts val="0"/>
              </a:spcBef>
              <a:spcAft>
                <a:spcPts val="0"/>
              </a:spcAft>
              <a:buNone/>
            </a:pPr>
            <a:r>
              <a:rPr lang="en-US" sz="3600">
                <a:solidFill>
                  <a:schemeClr val="lt1"/>
                </a:solidFill>
                <a:latin typeface="Times New Roman"/>
                <a:ea typeface="Times New Roman"/>
                <a:cs typeface="Times New Roman"/>
                <a:sym typeface="Times New Roman"/>
              </a:rPr>
              <a:t>Diffusion</a:t>
            </a:r>
            <a:endParaRPr sz="3600">
              <a:solidFill>
                <a:schemeClr val="lt1"/>
              </a:solidFill>
              <a:latin typeface="Times New Roman"/>
              <a:ea typeface="Times New Roman"/>
              <a:cs typeface="Times New Roman"/>
              <a:sym typeface="Times New Roman"/>
            </a:endParaRPr>
          </a:p>
        </p:txBody>
      </p:sp>
      <p:sp>
        <p:nvSpPr>
          <p:cNvPr id="223" name="Google Shape;223;g2eb4e418637_14_63"/>
          <p:cNvSpPr/>
          <p:nvPr/>
        </p:nvSpPr>
        <p:spPr>
          <a:xfrm>
            <a:off x="23718963" y="3717475"/>
            <a:ext cx="8910600" cy="782400"/>
          </a:xfrm>
          <a:prstGeom prst="rect">
            <a:avLst/>
          </a:prstGeom>
          <a:solidFill>
            <a:srgbClr val="004B19"/>
          </a:solidFill>
          <a:ln cap="flat" cmpd="sng" w="19050">
            <a:solidFill>
              <a:srgbClr val="00224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Results</a:t>
            </a:r>
            <a:endParaRPr sz="3600">
              <a:solidFill>
                <a:schemeClr val="lt1"/>
              </a:solidFill>
              <a:latin typeface="Times New Roman"/>
              <a:ea typeface="Times New Roman"/>
              <a:cs typeface="Times New Roman"/>
              <a:sym typeface="Times New Roman"/>
            </a:endParaRPr>
          </a:p>
        </p:txBody>
      </p:sp>
      <p:sp>
        <p:nvSpPr>
          <p:cNvPr id="224" name="Google Shape;224;g2eb4e418637_14_63"/>
          <p:cNvSpPr/>
          <p:nvPr/>
        </p:nvSpPr>
        <p:spPr>
          <a:xfrm>
            <a:off x="23671575" y="15888700"/>
            <a:ext cx="8910600" cy="782400"/>
          </a:xfrm>
          <a:prstGeom prst="rect">
            <a:avLst/>
          </a:prstGeom>
          <a:solidFill>
            <a:srgbClr val="004B19"/>
          </a:solidFill>
          <a:ln cap="flat" cmpd="sng" w="19050">
            <a:solidFill>
              <a:srgbClr val="00224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3600" u="none" cap="none" strike="noStrike">
                <a:solidFill>
                  <a:schemeClr val="lt1"/>
                </a:solidFill>
                <a:latin typeface="Times New Roman"/>
                <a:ea typeface="Times New Roman"/>
                <a:cs typeface="Times New Roman"/>
                <a:sym typeface="Times New Roman"/>
              </a:rPr>
              <a:t>Acknowledgment</a:t>
            </a:r>
            <a:endParaRPr sz="3600">
              <a:solidFill>
                <a:schemeClr val="lt1"/>
              </a:solidFill>
              <a:latin typeface="Times New Roman"/>
              <a:ea typeface="Times New Roman"/>
              <a:cs typeface="Times New Roman"/>
              <a:sym typeface="Times New Roman"/>
            </a:endParaRPr>
          </a:p>
        </p:txBody>
      </p:sp>
      <p:sp>
        <p:nvSpPr>
          <p:cNvPr id="225" name="Google Shape;225;g2eb4e418637_14_63"/>
          <p:cNvSpPr/>
          <p:nvPr/>
        </p:nvSpPr>
        <p:spPr>
          <a:xfrm>
            <a:off x="9494124" y="11536827"/>
            <a:ext cx="13883700" cy="782400"/>
          </a:xfrm>
          <a:prstGeom prst="rect">
            <a:avLst/>
          </a:prstGeom>
          <a:solidFill>
            <a:srgbClr val="004B19"/>
          </a:solidFill>
          <a:ln cap="flat" cmpd="sng" w="9525">
            <a:solidFill>
              <a:srgbClr val="000000"/>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Training Strategy</a:t>
            </a:r>
            <a:endParaRPr sz="3600">
              <a:solidFill>
                <a:schemeClr val="lt1"/>
              </a:solidFill>
              <a:latin typeface="Times New Roman"/>
              <a:ea typeface="Times New Roman"/>
              <a:cs typeface="Times New Roman"/>
              <a:sym typeface="Times New Roman"/>
            </a:endParaRPr>
          </a:p>
        </p:txBody>
      </p:sp>
      <p:sp>
        <p:nvSpPr>
          <p:cNvPr id="226" name="Google Shape;226;g2eb4e418637_14_63"/>
          <p:cNvSpPr/>
          <p:nvPr/>
        </p:nvSpPr>
        <p:spPr>
          <a:xfrm>
            <a:off x="23629962" y="18542975"/>
            <a:ext cx="8910600" cy="782400"/>
          </a:xfrm>
          <a:prstGeom prst="rect">
            <a:avLst/>
          </a:prstGeom>
          <a:solidFill>
            <a:srgbClr val="004B19"/>
          </a:solidFill>
          <a:ln cap="flat" cmpd="sng" w="19050">
            <a:solidFill>
              <a:srgbClr val="00224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i="0" lang="en-US" sz="3600" u="none" cap="none" strike="noStrike">
                <a:solidFill>
                  <a:schemeClr val="lt1"/>
                </a:solidFill>
                <a:latin typeface="Times New Roman"/>
                <a:ea typeface="Times New Roman"/>
                <a:cs typeface="Times New Roman"/>
                <a:sym typeface="Times New Roman"/>
              </a:rPr>
              <a:t>References</a:t>
            </a:r>
            <a:r>
              <a:rPr b="0" i="0" lang="en-US" sz="3600" u="none" cap="none" strike="noStrike">
                <a:solidFill>
                  <a:schemeClr val="lt1"/>
                </a:solidFill>
                <a:latin typeface="Calibri"/>
                <a:ea typeface="Calibri"/>
                <a:cs typeface="Calibri"/>
                <a:sym typeface="Calibri"/>
              </a:rPr>
              <a:t> </a:t>
            </a:r>
            <a:endParaRPr sz="3600">
              <a:solidFill>
                <a:schemeClr val="lt1"/>
              </a:solidFill>
            </a:endParaRPr>
          </a:p>
        </p:txBody>
      </p:sp>
      <p:sp>
        <p:nvSpPr>
          <p:cNvPr id="227" name="Google Shape;227;g2eb4e418637_14_63"/>
          <p:cNvSpPr/>
          <p:nvPr/>
        </p:nvSpPr>
        <p:spPr>
          <a:xfrm>
            <a:off x="325843" y="14867725"/>
            <a:ext cx="8797200" cy="782400"/>
          </a:xfrm>
          <a:prstGeom prst="rect">
            <a:avLst/>
          </a:prstGeom>
          <a:solidFill>
            <a:srgbClr val="004B19"/>
          </a:solidFill>
          <a:ln>
            <a:noFill/>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Methods</a:t>
            </a:r>
            <a:endParaRPr sz="3600">
              <a:solidFill>
                <a:schemeClr val="lt1"/>
              </a:solidFill>
              <a:latin typeface="Times New Roman"/>
              <a:ea typeface="Times New Roman"/>
              <a:cs typeface="Times New Roman"/>
              <a:sym typeface="Times New Roman"/>
            </a:endParaRPr>
          </a:p>
        </p:txBody>
      </p:sp>
      <p:sp>
        <p:nvSpPr>
          <p:cNvPr id="228" name="Google Shape;228;g2eb4e418637_14_63"/>
          <p:cNvSpPr/>
          <p:nvPr/>
        </p:nvSpPr>
        <p:spPr>
          <a:xfrm>
            <a:off x="4608429" y="392528"/>
            <a:ext cx="24010200" cy="647100"/>
          </a:xfrm>
          <a:prstGeom prst="rect">
            <a:avLst/>
          </a:prstGeom>
          <a:noFill/>
          <a:ln>
            <a:noFill/>
          </a:ln>
        </p:spPr>
        <p:txBody>
          <a:bodyPr anchorCtr="0" anchor="ctr" bIns="156750" lIns="313500" spcFirstLastPara="1" rIns="313500" wrap="square" tIns="156750">
            <a:noAutofit/>
          </a:bodyPr>
          <a:lstStyle/>
          <a:p>
            <a:pPr indent="0" lvl="0" marL="0" marR="0" rtl="0" algn="ctr">
              <a:spcBef>
                <a:spcPts val="0"/>
              </a:spcBef>
              <a:spcAft>
                <a:spcPts val="0"/>
              </a:spcAft>
              <a:buClr>
                <a:schemeClr val="dk1"/>
              </a:buClr>
              <a:buSzPts val="4800"/>
              <a:buFont typeface="Calibri"/>
              <a:buNone/>
            </a:pPr>
            <a:r>
              <a:rPr b="1" lang="en-US" sz="5400">
                <a:solidFill>
                  <a:schemeClr val="lt1"/>
                </a:solidFill>
                <a:latin typeface="Playfair Display"/>
                <a:ea typeface="Playfair Display"/>
                <a:cs typeface="Playfair Display"/>
                <a:sym typeface="Playfair Display"/>
              </a:rPr>
              <a:t>Taming Diffusion Models For Audio-Driven Talking Face Gestures</a:t>
            </a:r>
            <a:endParaRPr b="1" sz="5400" u="none" cap="none" strike="noStrike">
              <a:solidFill>
                <a:schemeClr val="lt1"/>
              </a:solidFill>
              <a:latin typeface="Playfair Display"/>
              <a:ea typeface="Playfair Display"/>
              <a:cs typeface="Playfair Display"/>
              <a:sym typeface="Playfair Display"/>
            </a:endParaRPr>
          </a:p>
        </p:txBody>
      </p:sp>
      <p:sp>
        <p:nvSpPr>
          <p:cNvPr id="229" name="Google Shape;229;g2eb4e418637_14_63"/>
          <p:cNvSpPr/>
          <p:nvPr/>
        </p:nvSpPr>
        <p:spPr>
          <a:xfrm>
            <a:off x="914400" y="933450"/>
            <a:ext cx="4419600" cy="1181100"/>
          </a:xfrm>
          <a:prstGeom prst="rect">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0" name="Google Shape;230;g2eb4e418637_14_63"/>
          <p:cNvSpPr txBox="1"/>
          <p:nvPr/>
        </p:nvSpPr>
        <p:spPr>
          <a:xfrm>
            <a:off x="5619750" y="985325"/>
            <a:ext cx="21931500" cy="1641900"/>
          </a:xfrm>
          <a:prstGeom prst="rect">
            <a:avLst/>
          </a:prstGeom>
          <a:noFill/>
          <a:ln>
            <a:noFill/>
          </a:ln>
        </p:spPr>
        <p:txBody>
          <a:bodyPr anchorCtr="0" anchor="ctr" bIns="156750" lIns="313500" spcFirstLastPara="1" rIns="313500" wrap="square" tIns="156750">
            <a:noAutofit/>
          </a:bodyPr>
          <a:lstStyle/>
          <a:p>
            <a:pPr indent="0" lvl="0" marL="0" marR="0" rtl="0" algn="ctr">
              <a:spcBef>
                <a:spcPts val="0"/>
              </a:spcBef>
              <a:spcAft>
                <a:spcPts val="0"/>
              </a:spcAft>
              <a:buNone/>
            </a:pPr>
            <a:r>
              <a:rPr i="0" lang="en-US" sz="2700" u="none" cap="none" strike="noStrike">
                <a:solidFill>
                  <a:schemeClr val="lt1"/>
                </a:solidFill>
                <a:latin typeface="Times New Roman"/>
                <a:ea typeface="Times New Roman"/>
                <a:cs typeface="Times New Roman"/>
                <a:sym typeface="Times New Roman"/>
              </a:rPr>
              <a:t>Team Members: Ava Cui, Ella Liu, </a:t>
            </a:r>
            <a:r>
              <a:rPr lang="en-US" sz="2700">
                <a:solidFill>
                  <a:schemeClr val="lt1"/>
                </a:solidFill>
                <a:latin typeface="Times New Roman"/>
                <a:ea typeface="Times New Roman"/>
                <a:cs typeface="Times New Roman"/>
                <a:sym typeface="Times New Roman"/>
              </a:rPr>
              <a:t>Yanda Lu, Xinke Wang, Wentao Xie, Henry Yu, Zichang Zeng, Allen Zhang, Amie Zhang</a:t>
            </a:r>
            <a:endParaRPr sz="2700">
              <a:solidFill>
                <a:schemeClr val="lt1"/>
              </a:solidFill>
              <a:latin typeface="Times New Roman"/>
              <a:ea typeface="Times New Roman"/>
              <a:cs typeface="Times New Roman"/>
              <a:sym typeface="Times New Roman"/>
            </a:endParaRPr>
          </a:p>
          <a:p>
            <a:pPr indent="0" lvl="0" marL="0" marR="0" rtl="0" algn="ctr">
              <a:spcBef>
                <a:spcPts val="0"/>
              </a:spcBef>
              <a:spcAft>
                <a:spcPts val="0"/>
              </a:spcAft>
              <a:buNone/>
            </a:pPr>
            <a:r>
              <a:rPr i="0" lang="en-US" sz="2700" u="none" cap="none" strike="noStrike">
                <a:solidFill>
                  <a:schemeClr val="lt1"/>
                </a:solidFill>
                <a:latin typeface="Times New Roman"/>
                <a:ea typeface="Times New Roman"/>
                <a:cs typeface="Times New Roman"/>
                <a:sym typeface="Times New Roman"/>
              </a:rPr>
              <a:t>Mentors:</a:t>
            </a:r>
            <a:r>
              <a:rPr lang="en-US" sz="2700">
                <a:solidFill>
                  <a:schemeClr val="lt1"/>
                </a:solidFill>
                <a:latin typeface="Times New Roman"/>
                <a:ea typeface="Times New Roman"/>
                <a:cs typeface="Times New Roman"/>
                <a:sym typeface="Times New Roman"/>
              </a:rPr>
              <a:t> Dr. Xiaohu Guo, Steven Hogue, Ningna Wang</a:t>
            </a:r>
            <a:endParaRPr sz="2700">
              <a:solidFill>
                <a:schemeClr val="lt1"/>
              </a:solidFill>
              <a:latin typeface="Times New Roman"/>
              <a:ea typeface="Times New Roman"/>
              <a:cs typeface="Times New Roman"/>
              <a:sym typeface="Times New Roman"/>
            </a:endParaRPr>
          </a:p>
        </p:txBody>
      </p:sp>
      <p:pic>
        <p:nvPicPr>
          <p:cNvPr descr="STEM" id="231" name="Google Shape;231;g2eb4e418637_14_63"/>
          <p:cNvPicPr preferRelativeResize="0"/>
          <p:nvPr/>
        </p:nvPicPr>
        <p:blipFill rotWithShape="1">
          <a:blip r:embed="rId3">
            <a:alphaModFix/>
          </a:blip>
          <a:srcRect b="0" l="0" r="0" t="0"/>
          <a:stretch/>
        </p:blipFill>
        <p:spPr>
          <a:xfrm>
            <a:off x="980573" y="1038743"/>
            <a:ext cx="4257675" cy="952500"/>
          </a:xfrm>
          <a:prstGeom prst="rect">
            <a:avLst/>
          </a:prstGeom>
          <a:noFill/>
          <a:ln>
            <a:noFill/>
          </a:ln>
        </p:spPr>
      </p:pic>
      <p:sp>
        <p:nvSpPr>
          <p:cNvPr id="232" name="Google Shape;232;g2eb4e418637_14_63"/>
          <p:cNvSpPr/>
          <p:nvPr/>
        </p:nvSpPr>
        <p:spPr>
          <a:xfrm>
            <a:off x="18150" y="3030000"/>
            <a:ext cx="32918400" cy="475200"/>
          </a:xfrm>
          <a:prstGeom prst="rect">
            <a:avLst/>
          </a:prstGeom>
          <a:solidFill>
            <a:srgbClr val="E87500"/>
          </a:solidFill>
          <a:ln cap="flat" cmpd="sng" w="9525">
            <a:solidFill>
              <a:srgbClr val="E875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3" name="Google Shape;233;g2eb4e418637_14_63"/>
          <p:cNvSpPr txBox="1"/>
          <p:nvPr/>
        </p:nvSpPr>
        <p:spPr>
          <a:xfrm>
            <a:off x="330675" y="4512150"/>
            <a:ext cx="8797200" cy="35106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chemeClr val="dk1"/>
                </a:solidFill>
                <a:latin typeface="Times New Roman"/>
                <a:ea typeface="Times New Roman"/>
                <a:cs typeface="Times New Roman"/>
                <a:sym typeface="Times New Roman"/>
              </a:rPr>
              <a:t>Many existing audio-driven talking face models lack advanced training and research, resulting in poor synchronization between audio and facial movements.</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1900">
                <a:solidFill>
                  <a:schemeClr val="dk1"/>
                </a:solidFill>
                <a:latin typeface="Times New Roman"/>
                <a:ea typeface="Times New Roman"/>
                <a:cs typeface="Times New Roman"/>
                <a:sym typeface="Times New Roman"/>
              </a:rPr>
              <a:t>Utilizing diffusion, our project generates a talking face model with facial structure movement matching the inputted audio. </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900">
              <a:solidFill>
                <a:schemeClr val="dk1"/>
              </a:solidFill>
              <a:latin typeface="Times New Roman"/>
              <a:ea typeface="Times New Roman"/>
              <a:cs typeface="Times New Roman"/>
              <a:sym typeface="Times New Roman"/>
            </a:endParaRPr>
          </a:p>
        </p:txBody>
      </p:sp>
      <p:sp>
        <p:nvSpPr>
          <p:cNvPr id="234" name="Google Shape;234;g2eb4e418637_14_63"/>
          <p:cNvSpPr txBox="1"/>
          <p:nvPr/>
        </p:nvSpPr>
        <p:spPr>
          <a:xfrm>
            <a:off x="321075" y="15604425"/>
            <a:ext cx="8797200" cy="60180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700">
              <a:solidFill>
                <a:schemeClr val="dk1"/>
              </a:solidFill>
              <a:latin typeface="Calibri"/>
              <a:ea typeface="Calibri"/>
              <a:cs typeface="Calibri"/>
              <a:sym typeface="Calibri"/>
            </a:endParaRPr>
          </a:p>
        </p:txBody>
      </p:sp>
      <p:sp>
        <p:nvSpPr>
          <p:cNvPr id="235" name="Google Shape;235;g2eb4e418637_14_63"/>
          <p:cNvSpPr txBox="1"/>
          <p:nvPr/>
        </p:nvSpPr>
        <p:spPr>
          <a:xfrm>
            <a:off x="23718975" y="4512150"/>
            <a:ext cx="8910600" cy="71025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Calibri"/>
              <a:ea typeface="Calibri"/>
              <a:cs typeface="Calibri"/>
              <a:sym typeface="Calibri"/>
            </a:endParaRPr>
          </a:p>
        </p:txBody>
      </p:sp>
      <p:sp>
        <p:nvSpPr>
          <p:cNvPr id="236" name="Google Shape;236;g2eb4e418637_14_63"/>
          <p:cNvSpPr txBox="1"/>
          <p:nvPr/>
        </p:nvSpPr>
        <p:spPr>
          <a:xfrm>
            <a:off x="9530750" y="4499875"/>
            <a:ext cx="13845900" cy="68658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p:txBody>
      </p:sp>
      <p:sp>
        <p:nvSpPr>
          <p:cNvPr id="237" name="Google Shape;237;g2eb4e418637_14_63"/>
          <p:cNvSpPr txBox="1"/>
          <p:nvPr/>
        </p:nvSpPr>
        <p:spPr>
          <a:xfrm>
            <a:off x="9494050" y="12319225"/>
            <a:ext cx="13883700" cy="93189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300">
              <a:solidFill>
                <a:schemeClr val="dk1"/>
              </a:solidFill>
              <a:latin typeface="Calibri"/>
              <a:ea typeface="Calibri"/>
              <a:cs typeface="Calibri"/>
              <a:sym typeface="Calibri"/>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p:txBody>
      </p:sp>
      <p:pic>
        <p:nvPicPr>
          <p:cNvPr id="238" name="Google Shape;238;g2eb4e418637_14_63"/>
          <p:cNvPicPr preferRelativeResize="0"/>
          <p:nvPr/>
        </p:nvPicPr>
        <p:blipFill>
          <a:blip r:embed="rId4">
            <a:alphaModFix/>
          </a:blip>
          <a:stretch>
            <a:fillRect/>
          </a:stretch>
        </p:blipFill>
        <p:spPr>
          <a:xfrm>
            <a:off x="16547981" y="16823500"/>
            <a:ext cx="5783270" cy="1965951"/>
          </a:xfrm>
          <a:prstGeom prst="rect">
            <a:avLst/>
          </a:prstGeom>
          <a:noFill/>
          <a:ln cap="flat" cmpd="sng" w="19050">
            <a:solidFill>
              <a:schemeClr val="dk2"/>
            </a:solidFill>
            <a:prstDash val="solid"/>
            <a:round/>
            <a:headEnd len="sm" w="sm" type="none"/>
            <a:tailEnd len="sm" w="sm" type="none"/>
          </a:ln>
        </p:spPr>
      </p:pic>
      <p:pic>
        <p:nvPicPr>
          <p:cNvPr id="239" name="Google Shape;239;g2eb4e418637_14_63"/>
          <p:cNvPicPr preferRelativeResize="0"/>
          <p:nvPr/>
        </p:nvPicPr>
        <p:blipFill>
          <a:blip r:embed="rId5">
            <a:alphaModFix/>
          </a:blip>
          <a:stretch>
            <a:fillRect/>
          </a:stretch>
        </p:blipFill>
        <p:spPr>
          <a:xfrm>
            <a:off x="563275" y="11446913"/>
            <a:ext cx="8327151" cy="1724921"/>
          </a:xfrm>
          <a:prstGeom prst="rect">
            <a:avLst/>
          </a:prstGeom>
          <a:noFill/>
          <a:ln cap="flat" cmpd="sng" w="38100">
            <a:solidFill>
              <a:srgbClr val="4A7DBA"/>
            </a:solidFill>
            <a:prstDash val="solid"/>
            <a:round/>
            <a:headEnd len="sm" w="sm" type="none"/>
            <a:tailEnd len="sm" w="sm" type="none"/>
          </a:ln>
        </p:spPr>
      </p:pic>
      <p:sp>
        <p:nvSpPr>
          <p:cNvPr id="240" name="Google Shape;240;g2eb4e418637_14_63"/>
          <p:cNvSpPr/>
          <p:nvPr/>
        </p:nvSpPr>
        <p:spPr>
          <a:xfrm>
            <a:off x="23671563" y="11866338"/>
            <a:ext cx="8910600" cy="690300"/>
          </a:xfrm>
          <a:prstGeom prst="rect">
            <a:avLst/>
          </a:prstGeom>
          <a:solidFill>
            <a:srgbClr val="004B19"/>
          </a:solidFill>
          <a:ln cap="flat" cmpd="sng" w="19050">
            <a:solidFill>
              <a:srgbClr val="002244"/>
            </a:solidFill>
            <a:prstDash val="solid"/>
            <a:round/>
            <a:headEnd len="sm" w="sm" type="none"/>
            <a:tailEnd len="sm" w="sm" type="none"/>
          </a:ln>
          <a:effectLst>
            <a:outerShdw blurRad="40000" rotWithShape="0" dir="5400000" dist="20000">
              <a:srgbClr val="000000">
                <a:alpha val="3765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chemeClr val="lt1"/>
                </a:solidFill>
                <a:latin typeface="Times New Roman"/>
                <a:ea typeface="Times New Roman"/>
                <a:cs typeface="Times New Roman"/>
                <a:sym typeface="Times New Roman"/>
              </a:rPr>
              <a:t>Conclusion</a:t>
            </a:r>
            <a:endParaRPr sz="3600">
              <a:solidFill>
                <a:schemeClr val="lt1"/>
              </a:solidFill>
              <a:latin typeface="Times New Roman"/>
              <a:ea typeface="Times New Roman"/>
              <a:cs typeface="Times New Roman"/>
              <a:sym typeface="Times New Roman"/>
            </a:endParaRPr>
          </a:p>
        </p:txBody>
      </p:sp>
      <p:sp>
        <p:nvSpPr>
          <p:cNvPr id="241" name="Google Shape;241;g2eb4e418637_14_63"/>
          <p:cNvSpPr txBox="1"/>
          <p:nvPr/>
        </p:nvSpPr>
        <p:spPr>
          <a:xfrm>
            <a:off x="23671588" y="12556597"/>
            <a:ext cx="8910600" cy="3080400"/>
          </a:xfrm>
          <a:prstGeom prst="rect">
            <a:avLst/>
          </a:prstGeom>
          <a:solidFill>
            <a:schemeClr val="lt1"/>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2300">
                <a:solidFill>
                  <a:schemeClr val="dk1"/>
                </a:solidFill>
                <a:latin typeface="Times New Roman"/>
                <a:ea typeface="Times New Roman"/>
                <a:cs typeface="Times New Roman"/>
                <a:sym typeface="Times New Roman"/>
              </a:rPr>
              <a:t>Results showed that the model was able to successfully train an advanced talking face model using the audio we inputted and BEAT datasets. [finish when obtained more data on results]</a:t>
            </a:r>
            <a:endParaRPr sz="23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1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rPr lang="en-US" sz="2300">
                <a:solidFill>
                  <a:schemeClr val="dk1"/>
                </a:solidFill>
                <a:latin typeface="Times New Roman"/>
                <a:ea typeface="Times New Roman"/>
                <a:cs typeface="Times New Roman"/>
                <a:sym typeface="Times New Roman"/>
              </a:rPr>
              <a:t>Our approach achieves a more adaptable talking face model (examples of adaptability) </a:t>
            </a:r>
            <a:endParaRPr sz="2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3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300">
              <a:solidFill>
                <a:schemeClr val="dk1"/>
              </a:solidFill>
              <a:latin typeface="Times New Roman"/>
              <a:ea typeface="Times New Roman"/>
              <a:cs typeface="Times New Roman"/>
              <a:sym typeface="Times New Roman"/>
            </a:endParaRPr>
          </a:p>
        </p:txBody>
      </p:sp>
      <p:pic>
        <p:nvPicPr>
          <p:cNvPr id="242" name="Google Shape;242;g2eb4e418637_14_63"/>
          <p:cNvPicPr preferRelativeResize="0"/>
          <p:nvPr/>
        </p:nvPicPr>
        <p:blipFill>
          <a:blip r:embed="rId6">
            <a:alphaModFix/>
          </a:blip>
          <a:stretch>
            <a:fillRect/>
          </a:stretch>
        </p:blipFill>
        <p:spPr>
          <a:xfrm>
            <a:off x="563275" y="10281587"/>
            <a:ext cx="8327149" cy="952500"/>
          </a:xfrm>
          <a:prstGeom prst="rect">
            <a:avLst/>
          </a:prstGeom>
          <a:noFill/>
          <a:ln cap="flat" cmpd="sng" w="19050">
            <a:solidFill>
              <a:schemeClr val="dk2"/>
            </a:solidFill>
            <a:prstDash val="solid"/>
            <a:round/>
            <a:headEnd len="sm" w="sm" type="none"/>
            <a:tailEnd len="sm" w="sm" type="none"/>
          </a:ln>
        </p:spPr>
      </p:pic>
      <p:pic>
        <p:nvPicPr>
          <p:cNvPr id="243" name="Google Shape;243;g2eb4e418637_14_63"/>
          <p:cNvPicPr preferRelativeResize="0"/>
          <p:nvPr/>
        </p:nvPicPr>
        <p:blipFill>
          <a:blip r:embed="rId7">
            <a:alphaModFix/>
          </a:blip>
          <a:stretch>
            <a:fillRect/>
          </a:stretch>
        </p:blipFill>
        <p:spPr>
          <a:xfrm>
            <a:off x="563275" y="13711500"/>
            <a:ext cx="8327151" cy="773951"/>
          </a:xfrm>
          <a:prstGeom prst="rect">
            <a:avLst/>
          </a:prstGeom>
          <a:noFill/>
          <a:ln cap="flat" cmpd="sng" w="19050">
            <a:solidFill>
              <a:schemeClr val="dk2"/>
            </a:solidFill>
            <a:prstDash val="solid"/>
            <a:round/>
            <a:headEnd len="sm" w="sm" type="none"/>
            <a:tailEnd len="sm" w="sm" type="none"/>
          </a:ln>
        </p:spPr>
      </p:pic>
      <p:sp>
        <p:nvSpPr>
          <p:cNvPr id="244" name="Google Shape;244;g2eb4e418637_14_63"/>
          <p:cNvSpPr txBox="1"/>
          <p:nvPr/>
        </p:nvSpPr>
        <p:spPr>
          <a:xfrm>
            <a:off x="3673150" y="9765250"/>
            <a:ext cx="2280900" cy="37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200">
                <a:solidFill>
                  <a:srgbClr val="002244"/>
                </a:solidFill>
                <a:latin typeface="Times New Roman"/>
                <a:ea typeface="Times New Roman"/>
                <a:cs typeface="Times New Roman"/>
                <a:sym typeface="Times New Roman"/>
              </a:rPr>
              <a:t>Forward Process</a:t>
            </a:r>
            <a:endParaRPr b="1" i="1" sz="2200">
              <a:solidFill>
                <a:srgbClr val="002244"/>
              </a:solidFill>
              <a:latin typeface="Times New Roman"/>
              <a:ea typeface="Times New Roman"/>
              <a:cs typeface="Times New Roman"/>
              <a:sym typeface="Times New Roman"/>
            </a:endParaRPr>
          </a:p>
        </p:txBody>
      </p:sp>
      <p:sp>
        <p:nvSpPr>
          <p:cNvPr id="245" name="Google Shape;245;g2eb4e418637_14_63"/>
          <p:cNvSpPr txBox="1"/>
          <p:nvPr/>
        </p:nvSpPr>
        <p:spPr>
          <a:xfrm>
            <a:off x="3673150" y="13204463"/>
            <a:ext cx="2280900" cy="30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US" sz="2200">
                <a:solidFill>
                  <a:srgbClr val="002244"/>
                </a:solidFill>
                <a:latin typeface="Times New Roman"/>
                <a:ea typeface="Times New Roman"/>
                <a:cs typeface="Times New Roman"/>
                <a:sym typeface="Times New Roman"/>
              </a:rPr>
              <a:t>Reverse Process</a:t>
            </a:r>
            <a:endParaRPr b="1" i="1" sz="2200">
              <a:solidFill>
                <a:srgbClr val="002244"/>
              </a:solidFill>
              <a:latin typeface="Times New Roman"/>
              <a:ea typeface="Times New Roman"/>
              <a:cs typeface="Times New Roman"/>
              <a:sym typeface="Times New Roman"/>
            </a:endParaRPr>
          </a:p>
        </p:txBody>
      </p:sp>
      <p:pic>
        <p:nvPicPr>
          <p:cNvPr id="246" name="Google Shape;246;g2eb4e418637_14_63"/>
          <p:cNvPicPr preferRelativeResize="0"/>
          <p:nvPr/>
        </p:nvPicPr>
        <p:blipFill rotWithShape="1">
          <a:blip r:embed="rId8">
            <a:alphaModFix/>
          </a:blip>
          <a:srcRect b="5791" l="20020" r="10607" t="6187"/>
          <a:stretch/>
        </p:blipFill>
        <p:spPr>
          <a:xfrm>
            <a:off x="492241" y="15748651"/>
            <a:ext cx="1363286" cy="1965950"/>
          </a:xfrm>
          <a:prstGeom prst="rect">
            <a:avLst/>
          </a:prstGeom>
          <a:noFill/>
          <a:ln cap="flat" cmpd="sng" w="9525">
            <a:solidFill>
              <a:schemeClr val="dk2"/>
            </a:solidFill>
            <a:prstDash val="solid"/>
            <a:round/>
            <a:headEnd len="sm" w="sm" type="none"/>
            <a:tailEnd len="sm" w="sm" type="none"/>
          </a:ln>
        </p:spPr>
      </p:pic>
      <p:pic>
        <p:nvPicPr>
          <p:cNvPr id="247" name="Google Shape;247;g2eb4e418637_14_63"/>
          <p:cNvPicPr preferRelativeResize="0"/>
          <p:nvPr/>
        </p:nvPicPr>
        <p:blipFill>
          <a:blip r:embed="rId9">
            <a:alphaModFix/>
          </a:blip>
          <a:stretch>
            <a:fillRect/>
          </a:stretch>
        </p:blipFill>
        <p:spPr>
          <a:xfrm>
            <a:off x="2108336" y="15788025"/>
            <a:ext cx="1617724" cy="1869162"/>
          </a:xfrm>
          <a:prstGeom prst="rect">
            <a:avLst/>
          </a:prstGeom>
          <a:noFill/>
          <a:ln cap="flat" cmpd="sng" w="9525">
            <a:solidFill>
              <a:schemeClr val="dk2"/>
            </a:solidFill>
            <a:prstDash val="solid"/>
            <a:round/>
            <a:headEnd len="sm" w="sm" type="none"/>
            <a:tailEnd len="sm" w="sm" type="none"/>
          </a:ln>
        </p:spPr>
      </p:pic>
      <p:sp>
        <p:nvSpPr>
          <p:cNvPr id="248" name="Google Shape;248;g2eb4e418637_14_63"/>
          <p:cNvSpPr txBox="1"/>
          <p:nvPr/>
        </p:nvSpPr>
        <p:spPr>
          <a:xfrm>
            <a:off x="16291868" y="18968175"/>
            <a:ext cx="60654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Times New Roman"/>
                <a:ea typeface="Times New Roman"/>
                <a:cs typeface="Times New Roman"/>
                <a:sym typeface="Times New Roman"/>
              </a:rPr>
              <a:t>Fig 7. </a:t>
            </a:r>
            <a:r>
              <a:rPr lang="en-US" sz="1900">
                <a:solidFill>
                  <a:schemeClr val="dk1"/>
                </a:solidFill>
                <a:latin typeface="Times New Roman"/>
                <a:ea typeface="Times New Roman"/>
                <a:cs typeface="Times New Roman"/>
                <a:sym typeface="Times New Roman"/>
              </a:rPr>
              <a:t>Large-scale BEAT2 expression and gestural dataset </a:t>
            </a:r>
            <a:endParaRPr sz="1900">
              <a:solidFill>
                <a:schemeClr val="dk1"/>
              </a:solidFill>
              <a:latin typeface="Times New Roman"/>
              <a:ea typeface="Times New Roman"/>
              <a:cs typeface="Times New Roman"/>
              <a:sym typeface="Times New Roman"/>
            </a:endParaRPr>
          </a:p>
        </p:txBody>
      </p:sp>
      <p:pic>
        <p:nvPicPr>
          <p:cNvPr id="249" name="Google Shape;249;g2eb4e418637_14_63"/>
          <p:cNvPicPr preferRelativeResize="0"/>
          <p:nvPr/>
        </p:nvPicPr>
        <p:blipFill>
          <a:blip r:embed="rId10">
            <a:alphaModFix/>
          </a:blip>
          <a:stretch>
            <a:fillRect/>
          </a:stretch>
        </p:blipFill>
        <p:spPr>
          <a:xfrm>
            <a:off x="30316650" y="441150"/>
            <a:ext cx="2147700" cy="2147700"/>
          </a:xfrm>
          <a:prstGeom prst="rect">
            <a:avLst/>
          </a:prstGeom>
          <a:noFill/>
          <a:ln>
            <a:noFill/>
          </a:ln>
        </p:spPr>
      </p:pic>
      <p:sp>
        <p:nvSpPr>
          <p:cNvPr id="250" name="Google Shape;250;g2eb4e418637_14_63"/>
          <p:cNvSpPr txBox="1"/>
          <p:nvPr/>
        </p:nvSpPr>
        <p:spPr>
          <a:xfrm>
            <a:off x="13502781" y="6080967"/>
            <a:ext cx="549600" cy="954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n-US" sz="5000">
                <a:solidFill>
                  <a:schemeClr val="lt1"/>
                </a:solidFill>
                <a:latin typeface="Calibri"/>
                <a:ea typeface="Calibri"/>
                <a:cs typeface="Calibri"/>
                <a:sym typeface="Calibri"/>
              </a:rPr>
              <a:t>+</a:t>
            </a:r>
            <a:endParaRPr sz="5000">
              <a:solidFill>
                <a:schemeClr val="dk1"/>
              </a:solidFill>
              <a:latin typeface="Calibri"/>
              <a:ea typeface="Calibri"/>
              <a:cs typeface="Calibri"/>
              <a:sym typeface="Calibri"/>
            </a:endParaRPr>
          </a:p>
        </p:txBody>
      </p:sp>
      <p:pic>
        <p:nvPicPr>
          <p:cNvPr id="251" name="Google Shape;251;g2eb4e418637_14_63"/>
          <p:cNvPicPr preferRelativeResize="0"/>
          <p:nvPr/>
        </p:nvPicPr>
        <p:blipFill rotWithShape="1">
          <a:blip r:embed="rId11">
            <a:alphaModFix/>
          </a:blip>
          <a:srcRect b="0" l="0" r="0" t="1293"/>
          <a:stretch/>
        </p:blipFill>
        <p:spPr>
          <a:xfrm>
            <a:off x="529562" y="18651575"/>
            <a:ext cx="1288775" cy="2339700"/>
          </a:xfrm>
          <a:prstGeom prst="rect">
            <a:avLst/>
          </a:prstGeom>
          <a:noFill/>
          <a:ln cap="flat" cmpd="sng" w="9525">
            <a:solidFill>
              <a:srgbClr val="000000"/>
            </a:solidFill>
            <a:prstDash val="solid"/>
            <a:round/>
            <a:headEnd len="sm" w="sm" type="none"/>
            <a:tailEnd len="sm" w="sm" type="none"/>
          </a:ln>
        </p:spPr>
      </p:pic>
      <p:sp>
        <p:nvSpPr>
          <p:cNvPr id="252" name="Google Shape;252;g2eb4e418637_14_63"/>
          <p:cNvSpPr txBox="1"/>
          <p:nvPr/>
        </p:nvSpPr>
        <p:spPr>
          <a:xfrm>
            <a:off x="492216" y="17703753"/>
            <a:ext cx="1363500" cy="7740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latin typeface="Times New Roman"/>
                <a:ea typeface="Times New Roman"/>
                <a:cs typeface="Times New Roman"/>
                <a:sym typeface="Times New Roman"/>
              </a:rPr>
              <a:t>Fig 3. </a:t>
            </a:r>
            <a:r>
              <a:rPr lang="en-US" sz="1500">
                <a:solidFill>
                  <a:schemeClr val="dk1"/>
                </a:solidFill>
                <a:latin typeface="Times New Roman"/>
                <a:ea typeface="Times New Roman"/>
                <a:cs typeface="Times New Roman"/>
                <a:sym typeface="Times New Roman"/>
              </a:rPr>
              <a:t>FLAME Model face template </a:t>
            </a:r>
            <a:endParaRPr sz="1500">
              <a:solidFill>
                <a:schemeClr val="dk1"/>
              </a:solidFill>
              <a:latin typeface="Times New Roman"/>
              <a:ea typeface="Times New Roman"/>
              <a:cs typeface="Times New Roman"/>
              <a:sym typeface="Times New Roman"/>
            </a:endParaRPr>
          </a:p>
        </p:txBody>
      </p:sp>
      <p:sp>
        <p:nvSpPr>
          <p:cNvPr id="253" name="Google Shape;253;g2eb4e418637_14_63"/>
          <p:cNvSpPr txBox="1"/>
          <p:nvPr/>
        </p:nvSpPr>
        <p:spPr>
          <a:xfrm>
            <a:off x="1952029" y="17697625"/>
            <a:ext cx="2109900" cy="774000"/>
          </a:xfrm>
          <a:prstGeom prst="rect">
            <a:avLst/>
          </a:prstGeom>
          <a:no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latin typeface="Times New Roman"/>
                <a:ea typeface="Times New Roman"/>
                <a:cs typeface="Times New Roman"/>
                <a:sym typeface="Times New Roman"/>
              </a:rPr>
              <a:t>Fig 4. </a:t>
            </a:r>
            <a:r>
              <a:rPr lang="en-US" sz="1500">
                <a:solidFill>
                  <a:schemeClr val="dk1"/>
                </a:solidFill>
                <a:latin typeface="Times New Roman"/>
                <a:ea typeface="Times New Roman"/>
                <a:cs typeface="Times New Roman"/>
                <a:sym typeface="Times New Roman"/>
              </a:rPr>
              <a:t>3D face model defined as mesh</a:t>
            </a:r>
            <a:endParaRPr sz="1500">
              <a:solidFill>
                <a:schemeClr val="dk1"/>
              </a:solidFill>
              <a:latin typeface="Times New Roman"/>
              <a:ea typeface="Times New Roman"/>
              <a:cs typeface="Times New Roman"/>
              <a:sym typeface="Times New Roman"/>
            </a:endParaRPr>
          </a:p>
        </p:txBody>
      </p:sp>
      <p:sp>
        <p:nvSpPr>
          <p:cNvPr id="254" name="Google Shape;254;g2eb4e418637_14_63"/>
          <p:cNvSpPr txBox="1"/>
          <p:nvPr/>
        </p:nvSpPr>
        <p:spPr>
          <a:xfrm>
            <a:off x="453765" y="20991275"/>
            <a:ext cx="1755300" cy="64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500">
                <a:solidFill>
                  <a:schemeClr val="dk1"/>
                </a:solidFill>
                <a:latin typeface="Times New Roman"/>
                <a:ea typeface="Times New Roman"/>
                <a:cs typeface="Times New Roman"/>
                <a:sym typeface="Times New Roman"/>
              </a:rPr>
              <a:t>Fig 5. </a:t>
            </a:r>
            <a:r>
              <a:rPr lang="en-US" sz="1500">
                <a:solidFill>
                  <a:schemeClr val="dk1"/>
                </a:solidFill>
                <a:latin typeface="Times New Roman"/>
                <a:ea typeface="Times New Roman"/>
                <a:cs typeface="Times New Roman"/>
                <a:sym typeface="Times New Roman"/>
              </a:rPr>
              <a:t>Transformer architecture</a:t>
            </a:r>
            <a:endParaRPr sz="1500">
              <a:solidFill>
                <a:schemeClr val="dk1"/>
              </a:solidFill>
              <a:latin typeface="Times New Roman"/>
              <a:ea typeface="Times New Roman"/>
              <a:cs typeface="Times New Roman"/>
              <a:sym typeface="Times New Roman"/>
            </a:endParaRPr>
          </a:p>
        </p:txBody>
      </p:sp>
      <p:sp>
        <p:nvSpPr>
          <p:cNvPr id="255" name="Google Shape;255;g2eb4e418637_14_63"/>
          <p:cNvSpPr txBox="1"/>
          <p:nvPr/>
        </p:nvSpPr>
        <p:spPr>
          <a:xfrm>
            <a:off x="3926300" y="15455763"/>
            <a:ext cx="5092800" cy="632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US" sz="1900">
                <a:solidFill>
                  <a:schemeClr val="dk1"/>
                </a:solidFill>
                <a:latin typeface="Times New Roman"/>
                <a:ea typeface="Times New Roman"/>
                <a:cs typeface="Times New Roman"/>
                <a:sym typeface="Times New Roman"/>
              </a:rPr>
              <a:t>FLAME (Faces Learned with an Articulated Model and Expression):</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Pose is represented by the eyes, neck, and jaw. </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US" sz="1900">
                <a:solidFill>
                  <a:schemeClr val="dk1"/>
                </a:solidFill>
                <a:latin typeface="Times New Roman"/>
                <a:ea typeface="Times New Roman"/>
                <a:cs typeface="Times New Roman"/>
                <a:sym typeface="Times New Roman"/>
              </a:rPr>
              <a:t>Meshes (M)</a:t>
            </a:r>
            <a:r>
              <a:rPr lang="en-US" sz="1900">
                <a:solidFill>
                  <a:schemeClr val="dk1"/>
                </a:solidFill>
                <a:latin typeface="Times New Roman"/>
                <a:ea typeface="Times New Roman"/>
                <a:cs typeface="Times New Roman"/>
                <a:sym typeface="Times New Roman"/>
              </a:rPr>
              <a:t>:</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set of vertices (</a:t>
            </a:r>
            <a:r>
              <a:rPr i="1" lang="en-US" sz="1900">
                <a:solidFill>
                  <a:schemeClr val="dk1"/>
                </a:solidFill>
                <a:latin typeface="Times New Roman"/>
                <a:ea typeface="Times New Roman"/>
                <a:cs typeface="Times New Roman"/>
                <a:sym typeface="Times New Roman"/>
              </a:rPr>
              <a:t>V</a:t>
            </a:r>
            <a:r>
              <a:rPr lang="en-US" sz="1900">
                <a:solidFill>
                  <a:schemeClr val="dk1"/>
                </a:solidFill>
                <a:latin typeface="Times New Roman"/>
                <a:ea typeface="Times New Roman"/>
                <a:cs typeface="Times New Roman"/>
                <a:sym typeface="Times New Roman"/>
              </a:rPr>
              <a:t>) where each vertex (</a:t>
            </a:r>
            <a:r>
              <a:rPr i="1" lang="en-US" sz="1900">
                <a:solidFill>
                  <a:schemeClr val="dk1"/>
                </a:solidFill>
                <a:latin typeface="Times New Roman"/>
                <a:ea typeface="Times New Roman"/>
                <a:cs typeface="Times New Roman"/>
                <a:sym typeface="Times New Roman"/>
              </a:rPr>
              <a:t>v </a:t>
            </a:r>
            <a:r>
              <a:rPr lang="en-US" sz="1900">
                <a:solidFill>
                  <a:schemeClr val="dk1"/>
                </a:solidFill>
                <a:latin typeface="Times New Roman"/>
                <a:ea typeface="Times New Roman"/>
                <a:cs typeface="Times New Roman"/>
                <a:sym typeface="Times New Roman"/>
              </a:rPr>
              <a:t>∈</a:t>
            </a:r>
            <a:r>
              <a:rPr i="1" lang="en-US" sz="1900">
                <a:solidFill>
                  <a:schemeClr val="dk1"/>
                </a:solidFill>
                <a:latin typeface="Times New Roman"/>
                <a:ea typeface="Times New Roman"/>
                <a:cs typeface="Times New Roman"/>
                <a:sym typeface="Times New Roman"/>
              </a:rPr>
              <a:t> V</a:t>
            </a:r>
            <a:r>
              <a:rPr lang="en-US" sz="1900">
                <a:solidFill>
                  <a:schemeClr val="dk1"/>
                </a:solidFill>
                <a:latin typeface="Times New Roman"/>
                <a:ea typeface="Times New Roman"/>
                <a:cs typeface="Times New Roman"/>
                <a:sym typeface="Times New Roman"/>
              </a:rPr>
              <a:t>)is defined as [</a:t>
            </a:r>
            <a:r>
              <a:rPr i="1" lang="en-US" sz="1900">
                <a:solidFill>
                  <a:schemeClr val="dk1"/>
                </a:solidFill>
                <a:latin typeface="Times New Roman"/>
                <a:ea typeface="Times New Roman"/>
                <a:cs typeface="Times New Roman"/>
                <a:sym typeface="Times New Roman"/>
              </a:rPr>
              <a:t>x, y, z</a:t>
            </a:r>
            <a:r>
              <a:rPr lang="en-US" sz="1900">
                <a:solidFill>
                  <a:schemeClr val="dk1"/>
                </a:solidFill>
                <a:latin typeface="Times New Roman"/>
                <a:ea typeface="Times New Roman"/>
                <a:cs typeface="Times New Roman"/>
                <a:sym typeface="Times New Roman"/>
              </a:rPr>
              <a:t>] coordinates</a:t>
            </a:r>
            <a:endParaRPr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set of faces (</a:t>
            </a:r>
            <a:r>
              <a:rPr i="1" lang="en-US" sz="1900">
                <a:solidFill>
                  <a:schemeClr val="dk1"/>
                </a:solidFill>
                <a:latin typeface="Times New Roman"/>
                <a:ea typeface="Times New Roman"/>
                <a:cs typeface="Times New Roman"/>
                <a:sym typeface="Times New Roman"/>
              </a:rPr>
              <a:t>F</a:t>
            </a:r>
            <a:r>
              <a:rPr lang="en-US" sz="1900">
                <a:solidFill>
                  <a:schemeClr val="dk1"/>
                </a:solidFill>
                <a:latin typeface="Times New Roman"/>
                <a:ea typeface="Times New Roman"/>
                <a:cs typeface="Times New Roman"/>
                <a:sym typeface="Times New Roman"/>
              </a:rPr>
              <a:t>) defines surface of mesh</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i="1" lang="en-US" sz="1900">
                <a:solidFill>
                  <a:schemeClr val="dk1"/>
                </a:solidFill>
                <a:latin typeface="Times New Roman"/>
                <a:ea typeface="Times New Roman"/>
                <a:cs typeface="Times New Roman"/>
                <a:sym typeface="Times New Roman"/>
              </a:rPr>
              <a:t>Skinning</a:t>
            </a:r>
            <a:r>
              <a:rPr b="1" lang="en-US" sz="1900">
                <a:solidFill>
                  <a:schemeClr val="dk1"/>
                </a:solidFill>
                <a:latin typeface="Times New Roman"/>
                <a:ea typeface="Times New Roman"/>
                <a:cs typeface="Times New Roman"/>
                <a:sym typeface="Times New Roman"/>
              </a:rPr>
              <a:t>:</a:t>
            </a:r>
            <a:endParaRPr b="1" sz="1900">
              <a:solidFill>
                <a:schemeClr val="dk1"/>
              </a:solidFill>
              <a:latin typeface="Times New Roman"/>
              <a:ea typeface="Times New Roman"/>
              <a:cs typeface="Times New Roman"/>
              <a:sym typeface="Times New Roman"/>
            </a:endParaRPr>
          </a:p>
          <a:p>
            <a:pPr indent="-349250" lvl="0" marL="457200" rtl="0" algn="l">
              <a:spcBef>
                <a:spcPts val="0"/>
              </a:spcBef>
              <a:spcAft>
                <a:spcPts val="0"/>
              </a:spcAft>
              <a:buClr>
                <a:schemeClr val="dk1"/>
              </a:buClr>
              <a:buSzPts val="1900"/>
              <a:buFont typeface="Times New Roman"/>
              <a:buChar char="●"/>
            </a:pPr>
            <a:r>
              <a:rPr lang="en-US" sz="1900">
                <a:solidFill>
                  <a:schemeClr val="dk1"/>
                </a:solidFill>
                <a:latin typeface="Times New Roman"/>
                <a:ea typeface="Times New Roman"/>
                <a:cs typeface="Times New Roman"/>
                <a:sym typeface="Times New Roman"/>
              </a:rPr>
              <a:t>With the mesh function </a:t>
            </a:r>
            <a:r>
              <a:rPr b="1" lang="en-US" sz="1900">
                <a:solidFill>
                  <a:schemeClr val="dk1"/>
                </a:solidFill>
                <a:latin typeface="Times New Roman"/>
                <a:ea typeface="Times New Roman"/>
                <a:cs typeface="Times New Roman"/>
                <a:sym typeface="Times New Roman"/>
              </a:rPr>
              <a:t>M(β,θ,Ψ)=W(T</a:t>
            </a:r>
            <a:r>
              <a:rPr b="1" baseline="-25000" lang="en-US" sz="1900">
                <a:solidFill>
                  <a:schemeClr val="dk1"/>
                </a:solidFill>
                <a:latin typeface="Times New Roman"/>
                <a:ea typeface="Times New Roman"/>
                <a:cs typeface="Times New Roman"/>
                <a:sym typeface="Times New Roman"/>
              </a:rPr>
              <a:t>P</a:t>
            </a:r>
            <a:r>
              <a:rPr b="1" lang="en-US" sz="1900">
                <a:solidFill>
                  <a:schemeClr val="dk1"/>
                </a:solidFill>
                <a:latin typeface="Times New Roman"/>
                <a:ea typeface="Times New Roman"/>
                <a:cs typeface="Times New Roman"/>
                <a:sym typeface="Times New Roman"/>
              </a:rPr>
              <a:t>​(β,θ,Ψ),J(β),θ,W)</a:t>
            </a:r>
            <a:r>
              <a:rPr lang="en-US" sz="1900">
                <a:solidFill>
                  <a:schemeClr val="dk1"/>
                </a:solidFill>
                <a:latin typeface="Times New Roman"/>
                <a:ea typeface="Times New Roman"/>
                <a:cs typeface="Times New Roman"/>
                <a:sym typeface="Times New Roman"/>
              </a:rPr>
              <a:t> it attaches the mesh to a skeleton</a:t>
            </a:r>
            <a:endParaRPr sz="1900">
              <a:solidFill>
                <a:schemeClr val="dk1"/>
              </a:solidFill>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b="1" lang="en-US" sz="1900">
                <a:solidFill>
                  <a:schemeClr val="dk1"/>
                </a:solidFill>
                <a:latin typeface="Times New Roman"/>
                <a:ea typeface="Times New Roman"/>
                <a:cs typeface="Times New Roman"/>
                <a:sym typeface="Times New Roman"/>
              </a:rPr>
              <a:t>β</a:t>
            </a:r>
            <a:r>
              <a:rPr lang="en-US" sz="1900">
                <a:solidFill>
                  <a:schemeClr val="dk1"/>
                </a:solidFill>
                <a:latin typeface="Times New Roman"/>
                <a:ea typeface="Times New Roman"/>
                <a:cs typeface="Times New Roman"/>
                <a:sym typeface="Times New Roman"/>
              </a:rPr>
              <a:t>: Shape parameters.</a:t>
            </a:r>
            <a:endParaRPr sz="1900">
              <a:solidFill>
                <a:schemeClr val="dk1"/>
              </a:solidFill>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b="1" lang="en-US" sz="1900">
                <a:solidFill>
                  <a:schemeClr val="dk1"/>
                </a:solidFill>
                <a:latin typeface="Times New Roman"/>
                <a:ea typeface="Times New Roman"/>
                <a:cs typeface="Times New Roman"/>
                <a:sym typeface="Times New Roman"/>
              </a:rPr>
              <a:t>θ</a:t>
            </a:r>
            <a:r>
              <a:rPr lang="en-US" sz="1900">
                <a:solidFill>
                  <a:schemeClr val="dk1"/>
                </a:solidFill>
                <a:latin typeface="Times New Roman"/>
                <a:ea typeface="Times New Roman"/>
                <a:cs typeface="Times New Roman"/>
                <a:sym typeface="Times New Roman"/>
              </a:rPr>
              <a:t>: Pose parameters.</a:t>
            </a:r>
            <a:endParaRPr sz="1900">
              <a:solidFill>
                <a:schemeClr val="dk1"/>
              </a:solidFill>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b="1" lang="en-US" sz="1900">
                <a:solidFill>
                  <a:schemeClr val="dk1"/>
                </a:solidFill>
                <a:latin typeface="Times New Roman"/>
                <a:ea typeface="Times New Roman"/>
                <a:cs typeface="Times New Roman"/>
                <a:sym typeface="Times New Roman"/>
              </a:rPr>
              <a:t>Ψ</a:t>
            </a:r>
            <a:r>
              <a:rPr lang="en-US" sz="1900">
                <a:solidFill>
                  <a:schemeClr val="dk1"/>
                </a:solidFill>
                <a:latin typeface="Times New Roman"/>
                <a:ea typeface="Times New Roman"/>
                <a:cs typeface="Times New Roman"/>
                <a:sym typeface="Times New Roman"/>
              </a:rPr>
              <a:t>: Expression parameters.</a:t>
            </a:r>
            <a:endParaRPr sz="1900">
              <a:solidFill>
                <a:schemeClr val="dk1"/>
              </a:solidFill>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b="1" lang="en-US" sz="1900">
                <a:solidFill>
                  <a:schemeClr val="dk1"/>
                </a:solidFill>
                <a:latin typeface="Times New Roman"/>
                <a:ea typeface="Times New Roman"/>
                <a:cs typeface="Times New Roman"/>
                <a:sym typeface="Times New Roman"/>
              </a:rPr>
              <a:t>T</a:t>
            </a:r>
            <a:r>
              <a:rPr b="1" baseline="-25000" lang="en-US" sz="1900">
                <a:solidFill>
                  <a:schemeClr val="dk1"/>
                </a:solidFill>
                <a:latin typeface="Times New Roman"/>
                <a:ea typeface="Times New Roman"/>
                <a:cs typeface="Times New Roman"/>
                <a:sym typeface="Times New Roman"/>
              </a:rPr>
              <a:t>P</a:t>
            </a:r>
            <a:r>
              <a:rPr baseline="-25000" lang="en-US" sz="1900">
                <a:solidFill>
                  <a:schemeClr val="dk1"/>
                </a:solidFill>
                <a:latin typeface="Times New Roman"/>
                <a:ea typeface="Times New Roman"/>
                <a:cs typeface="Times New Roman"/>
                <a:sym typeface="Times New Roman"/>
              </a:rPr>
              <a:t>​</a:t>
            </a:r>
            <a:r>
              <a:rPr lang="en-US" sz="1900">
                <a:solidFill>
                  <a:schemeClr val="dk1"/>
                </a:solidFill>
                <a:latin typeface="Times New Roman"/>
                <a:ea typeface="Times New Roman"/>
                <a:cs typeface="Times New Roman"/>
                <a:sym typeface="Times New Roman"/>
              </a:rPr>
              <a:t>: Template mesh.</a:t>
            </a:r>
            <a:endParaRPr sz="1900">
              <a:solidFill>
                <a:schemeClr val="dk1"/>
              </a:solidFill>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b="1" lang="en-US" sz="1900">
                <a:solidFill>
                  <a:schemeClr val="dk1"/>
                </a:solidFill>
                <a:latin typeface="Times New Roman"/>
                <a:ea typeface="Times New Roman"/>
                <a:cs typeface="Times New Roman"/>
                <a:sym typeface="Times New Roman"/>
              </a:rPr>
              <a:t>J</a:t>
            </a:r>
            <a:r>
              <a:rPr lang="en-US" sz="1900">
                <a:solidFill>
                  <a:schemeClr val="dk1"/>
                </a:solidFill>
                <a:latin typeface="Times New Roman"/>
                <a:ea typeface="Times New Roman"/>
                <a:cs typeface="Times New Roman"/>
                <a:sym typeface="Times New Roman"/>
              </a:rPr>
              <a:t>: Joint locations as a function of shape parameters.</a:t>
            </a:r>
            <a:endParaRPr sz="1900">
              <a:solidFill>
                <a:schemeClr val="dk1"/>
              </a:solidFill>
              <a:latin typeface="Times New Roman"/>
              <a:ea typeface="Times New Roman"/>
              <a:cs typeface="Times New Roman"/>
              <a:sym typeface="Times New Roman"/>
            </a:endParaRPr>
          </a:p>
          <a:p>
            <a:pPr indent="-349250" lvl="1" marL="914400" rtl="0" algn="l">
              <a:spcBef>
                <a:spcPts val="0"/>
              </a:spcBef>
              <a:spcAft>
                <a:spcPts val="0"/>
              </a:spcAft>
              <a:buClr>
                <a:schemeClr val="dk1"/>
              </a:buClr>
              <a:buSzPts val="1900"/>
              <a:buFont typeface="Times New Roman"/>
              <a:buChar char="○"/>
            </a:pPr>
            <a:r>
              <a:rPr b="1" lang="en-US" sz="1900">
                <a:solidFill>
                  <a:schemeClr val="dk1"/>
                </a:solidFill>
                <a:latin typeface="Times New Roman"/>
                <a:ea typeface="Times New Roman"/>
                <a:cs typeface="Times New Roman"/>
                <a:sym typeface="Times New Roman"/>
              </a:rPr>
              <a:t>W</a:t>
            </a:r>
            <a:r>
              <a:rPr lang="en-US" sz="1900">
                <a:solidFill>
                  <a:schemeClr val="dk1"/>
                </a:solidFill>
                <a:latin typeface="Times New Roman"/>
                <a:ea typeface="Times New Roman"/>
                <a:cs typeface="Times New Roman"/>
                <a:sym typeface="Times New Roman"/>
              </a:rPr>
              <a:t>: Skinning weights.</a:t>
            </a:r>
            <a:endParaRPr sz="19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1900">
              <a:solidFill>
                <a:schemeClr val="dk1"/>
              </a:solidFill>
              <a:latin typeface="Times New Roman"/>
              <a:ea typeface="Times New Roman"/>
              <a:cs typeface="Times New Roman"/>
              <a:sym typeface="Times New Roman"/>
            </a:endParaRPr>
          </a:p>
        </p:txBody>
      </p:sp>
      <p:sp>
        <p:nvSpPr>
          <p:cNvPr id="256" name="Google Shape;256;g2eb4e418637_14_63"/>
          <p:cNvSpPr txBox="1"/>
          <p:nvPr/>
        </p:nvSpPr>
        <p:spPr>
          <a:xfrm>
            <a:off x="10556245" y="10824113"/>
            <a:ext cx="13073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solidFill>
                  <a:schemeClr val="dk1"/>
                </a:solidFill>
                <a:latin typeface="Times New Roman"/>
                <a:ea typeface="Times New Roman"/>
                <a:cs typeface="Times New Roman"/>
                <a:sym typeface="Times New Roman"/>
              </a:rPr>
              <a:t>Fig 6. </a:t>
            </a:r>
            <a:r>
              <a:rPr lang="en-US" sz="2200">
                <a:solidFill>
                  <a:schemeClr val="dk1"/>
                </a:solidFill>
                <a:latin typeface="Times New Roman"/>
                <a:ea typeface="Times New Roman"/>
                <a:cs typeface="Times New Roman"/>
                <a:sym typeface="Times New Roman"/>
              </a:rPr>
              <a:t>Our full implemented network architecture, Positional Embedding is a learnable parameter</a:t>
            </a:r>
            <a:endParaRPr sz="2200">
              <a:solidFill>
                <a:schemeClr val="dk1"/>
              </a:solidFill>
              <a:latin typeface="Times New Roman"/>
              <a:ea typeface="Times New Roman"/>
              <a:cs typeface="Times New Roman"/>
              <a:sym typeface="Times New Roman"/>
            </a:endParaRPr>
          </a:p>
        </p:txBody>
      </p:sp>
      <p:sp>
        <p:nvSpPr>
          <p:cNvPr id="257" name="Google Shape;257;g2eb4e418637_14_63"/>
          <p:cNvSpPr txBox="1"/>
          <p:nvPr/>
        </p:nvSpPr>
        <p:spPr>
          <a:xfrm>
            <a:off x="17434260" y="21152613"/>
            <a:ext cx="47982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8"/>
                  </a:ext>
                </a:extLst>
              </a:rPr>
              <a:t>Fig 10. </a:t>
            </a:r>
            <a:r>
              <a:rPr lang="en-US" sz="1900">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9"/>
                  </a:ext>
                </a:extLst>
              </a:rPr>
              <a:t>Loss function equations (MSE)</a:t>
            </a:r>
            <a:endParaRPr sz="1900">
              <a:solidFill>
                <a:schemeClr val="dk1"/>
              </a:solidFill>
              <a:latin typeface="Times New Roman"/>
              <a:ea typeface="Times New Roman"/>
              <a:cs typeface="Times New Roman"/>
              <a:sym typeface="Times New Roman"/>
            </a:endParaRPr>
          </a:p>
        </p:txBody>
      </p:sp>
      <p:pic>
        <p:nvPicPr>
          <p:cNvPr id="258" name="Google Shape;258;g2eb4e418637_14_63"/>
          <p:cNvPicPr preferRelativeResize="0"/>
          <p:nvPr/>
        </p:nvPicPr>
        <p:blipFill rotWithShape="1">
          <a:blip r:embed="rId12">
            <a:alphaModFix/>
          </a:blip>
          <a:srcRect b="54779" l="0" r="0" t="0"/>
          <a:stretch/>
        </p:blipFill>
        <p:spPr>
          <a:xfrm>
            <a:off x="15361225" y="19606964"/>
            <a:ext cx="7539461" cy="899700"/>
          </a:xfrm>
          <a:prstGeom prst="rect">
            <a:avLst/>
          </a:prstGeom>
          <a:noFill/>
          <a:ln cap="flat" cmpd="sng" w="19050">
            <a:solidFill>
              <a:schemeClr val="dk2"/>
            </a:solidFill>
            <a:prstDash val="solid"/>
            <a:round/>
            <a:headEnd len="sm" w="sm" type="none"/>
            <a:tailEnd len="sm" w="sm" type="none"/>
          </a:ln>
        </p:spPr>
      </p:pic>
      <p:pic>
        <p:nvPicPr>
          <p:cNvPr id="259" name="Google Shape;259;g2eb4e418637_14_63"/>
          <p:cNvPicPr preferRelativeResize="0"/>
          <p:nvPr/>
        </p:nvPicPr>
        <p:blipFill rotWithShape="1">
          <a:blip r:embed="rId12">
            <a:alphaModFix/>
          </a:blip>
          <a:srcRect b="8499" l="23792" r="24951" t="73531"/>
          <a:stretch/>
        </p:blipFill>
        <p:spPr>
          <a:xfrm>
            <a:off x="16692097" y="20660703"/>
            <a:ext cx="5092801" cy="471123"/>
          </a:xfrm>
          <a:prstGeom prst="rect">
            <a:avLst/>
          </a:prstGeom>
          <a:noFill/>
          <a:ln cap="flat" cmpd="sng" w="19050">
            <a:solidFill>
              <a:schemeClr val="dk2"/>
            </a:solidFill>
            <a:prstDash val="solid"/>
            <a:round/>
            <a:headEnd len="sm" w="sm" type="none"/>
            <a:tailEnd len="sm" w="sm" type="none"/>
          </a:ln>
        </p:spPr>
      </p:pic>
      <p:pic>
        <p:nvPicPr>
          <p:cNvPr id="260" name="Google Shape;260;g2eb4e418637_14_63"/>
          <p:cNvPicPr preferRelativeResize="0"/>
          <p:nvPr/>
        </p:nvPicPr>
        <p:blipFill>
          <a:blip r:embed="rId13">
            <a:alphaModFix/>
          </a:blip>
          <a:stretch>
            <a:fillRect/>
          </a:stretch>
        </p:blipFill>
        <p:spPr>
          <a:xfrm>
            <a:off x="9693225" y="4653000"/>
            <a:ext cx="13460376" cy="6018000"/>
          </a:xfrm>
          <a:prstGeom prst="rect">
            <a:avLst/>
          </a:prstGeom>
          <a:noFill/>
          <a:ln>
            <a:noFill/>
          </a:ln>
        </p:spPr>
      </p:pic>
      <p:sp>
        <p:nvSpPr>
          <p:cNvPr id="261" name="Google Shape;261;g2eb4e418637_14_63"/>
          <p:cNvSpPr txBox="1"/>
          <p:nvPr/>
        </p:nvSpPr>
        <p:spPr>
          <a:xfrm>
            <a:off x="2050350" y="18485675"/>
            <a:ext cx="2280900" cy="314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solidFill>
                  <a:schemeClr val="dk1"/>
                </a:solidFill>
                <a:latin typeface="Times New Roman"/>
                <a:ea typeface="Times New Roman"/>
                <a:cs typeface="Times New Roman"/>
                <a:sym typeface="Times New Roman"/>
              </a:rPr>
              <a:t>Transformers</a:t>
            </a:r>
            <a:r>
              <a:rPr lang="en-US" sz="1600">
                <a:solidFill>
                  <a:schemeClr val="dk1"/>
                </a:solidFill>
                <a:latin typeface="Times New Roman"/>
                <a:ea typeface="Times New Roman"/>
                <a:cs typeface="Times New Roman"/>
                <a:sym typeface="Times New Roman"/>
              </a:rPr>
              <a:t>: base component for our denoising network, excel at sequence modelling with a normalization layer, MLP, a connected forward artificial neural network with at least 3 layers, Multi-Headed Attention, multiple heads that focus on different features of data</a:t>
            </a:r>
            <a:endParaRPr sz="1600">
              <a:latin typeface="Times New Roman"/>
              <a:ea typeface="Times New Roman"/>
              <a:cs typeface="Times New Roman"/>
              <a:sym typeface="Times New Roman"/>
            </a:endParaRPr>
          </a:p>
        </p:txBody>
      </p:sp>
      <p:pic>
        <p:nvPicPr>
          <p:cNvPr id="262" name="Google Shape;262;g2eb4e418637_14_63"/>
          <p:cNvPicPr preferRelativeResize="0"/>
          <p:nvPr/>
        </p:nvPicPr>
        <p:blipFill>
          <a:blip r:embed="rId14">
            <a:alphaModFix/>
          </a:blip>
          <a:stretch>
            <a:fillRect/>
          </a:stretch>
        </p:blipFill>
        <p:spPr>
          <a:xfrm>
            <a:off x="724825" y="6216613"/>
            <a:ext cx="3111346" cy="1058675"/>
          </a:xfrm>
          <a:prstGeom prst="rect">
            <a:avLst/>
          </a:prstGeom>
          <a:noFill/>
          <a:ln cap="flat" cmpd="sng" w="19050">
            <a:solidFill>
              <a:schemeClr val="dk2"/>
            </a:solidFill>
            <a:prstDash val="solid"/>
            <a:round/>
            <a:headEnd len="sm" w="sm" type="none"/>
            <a:tailEnd len="sm" w="sm" type="none"/>
          </a:ln>
        </p:spPr>
      </p:pic>
      <p:sp>
        <p:nvSpPr>
          <p:cNvPr id="263" name="Google Shape;263;g2eb4e418637_14_63"/>
          <p:cNvSpPr txBox="1"/>
          <p:nvPr/>
        </p:nvSpPr>
        <p:spPr>
          <a:xfrm>
            <a:off x="631376" y="7336250"/>
            <a:ext cx="33825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500">
                <a:solidFill>
                  <a:schemeClr val="dk1"/>
                </a:solidFill>
                <a:latin typeface="Times New Roman"/>
                <a:ea typeface="Times New Roman"/>
                <a:cs typeface="Times New Roman"/>
                <a:sym typeface="Times New Roman"/>
              </a:rPr>
              <a:t>Fig 1. </a:t>
            </a:r>
            <a:r>
              <a:rPr lang="en-US" sz="1500">
                <a:solidFill>
                  <a:schemeClr val="dk1"/>
                </a:solidFill>
                <a:latin typeface="Times New Roman"/>
                <a:ea typeface="Times New Roman"/>
                <a:cs typeface="Times New Roman"/>
                <a:sym typeface="Times New Roman"/>
              </a:rPr>
              <a:t>Diffusion denoising process for image</a:t>
            </a:r>
            <a:endParaRPr sz="1500">
              <a:solidFill>
                <a:schemeClr val="dk1"/>
              </a:solidFill>
              <a:latin typeface="Times New Roman"/>
              <a:ea typeface="Times New Roman"/>
              <a:cs typeface="Times New Roman"/>
              <a:sym typeface="Times New Roman"/>
            </a:endParaRPr>
          </a:p>
        </p:txBody>
      </p:sp>
      <p:sp>
        <p:nvSpPr>
          <p:cNvPr id="264" name="Google Shape;264;g2eb4e418637_14_63"/>
          <p:cNvSpPr txBox="1"/>
          <p:nvPr/>
        </p:nvSpPr>
        <p:spPr>
          <a:xfrm>
            <a:off x="4437188" y="7390713"/>
            <a:ext cx="4832700" cy="7824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US" sz="1500">
                <a:solidFill>
                  <a:schemeClr val="dk1"/>
                </a:solidFill>
                <a:latin typeface="Times New Roman"/>
                <a:ea typeface="Times New Roman"/>
                <a:cs typeface="Times New Roman"/>
                <a:sym typeface="Times New Roman"/>
              </a:rPr>
              <a:t>Fig 2.</a:t>
            </a:r>
            <a:r>
              <a:rPr lang="en-US" sz="1500">
                <a:solidFill>
                  <a:schemeClr val="dk1"/>
                </a:solidFill>
                <a:latin typeface="Times New Roman"/>
                <a:ea typeface="Times New Roman"/>
                <a:cs typeface="Times New Roman"/>
                <a:sym typeface="Times New Roman"/>
              </a:rPr>
              <a:t> Input audio and static face model generated with FLAME (see methods)</a:t>
            </a:r>
            <a:endParaRPr sz="1500">
              <a:solidFill>
                <a:schemeClr val="dk1"/>
              </a:solidFill>
              <a:latin typeface="Calibri"/>
              <a:ea typeface="Calibri"/>
              <a:cs typeface="Calibri"/>
              <a:sym typeface="Calibri"/>
            </a:endParaRPr>
          </a:p>
        </p:txBody>
      </p:sp>
      <p:pic>
        <p:nvPicPr>
          <p:cNvPr id="265" name="Google Shape;265;g2eb4e418637_14_63"/>
          <p:cNvPicPr preferRelativeResize="0"/>
          <p:nvPr/>
        </p:nvPicPr>
        <p:blipFill>
          <a:blip r:embed="rId15">
            <a:alphaModFix/>
          </a:blip>
          <a:stretch>
            <a:fillRect/>
          </a:stretch>
        </p:blipFill>
        <p:spPr>
          <a:xfrm>
            <a:off x="23921675" y="4830813"/>
            <a:ext cx="8327149" cy="2204450"/>
          </a:xfrm>
          <a:prstGeom prst="rect">
            <a:avLst/>
          </a:prstGeom>
          <a:noFill/>
          <a:ln cap="flat" cmpd="sng" w="19050">
            <a:solidFill>
              <a:schemeClr val="dk2"/>
            </a:solidFill>
            <a:prstDash val="solid"/>
            <a:round/>
            <a:headEnd len="sm" w="sm" type="none"/>
            <a:tailEnd len="sm" w="sm" type="none"/>
          </a:ln>
        </p:spPr>
      </p:pic>
      <p:pic>
        <p:nvPicPr>
          <p:cNvPr id="266" name="Google Shape;266;g2eb4e418637_14_63"/>
          <p:cNvPicPr preferRelativeResize="0"/>
          <p:nvPr/>
        </p:nvPicPr>
        <p:blipFill>
          <a:blip r:embed="rId16">
            <a:alphaModFix/>
          </a:blip>
          <a:stretch>
            <a:fillRect/>
          </a:stretch>
        </p:blipFill>
        <p:spPr>
          <a:xfrm>
            <a:off x="5023961" y="5913800"/>
            <a:ext cx="2897475" cy="1442849"/>
          </a:xfrm>
          <a:prstGeom prst="rect">
            <a:avLst/>
          </a:prstGeom>
          <a:noFill/>
          <a:ln cap="flat" cmpd="sng" w="19050">
            <a:solidFill>
              <a:schemeClr val="dk2"/>
            </a:solidFill>
            <a:prstDash val="solid"/>
            <a:round/>
            <a:headEnd len="sm" w="sm" type="none"/>
            <a:tailEnd len="sm" w="sm" type="none"/>
          </a:ln>
        </p:spPr>
      </p:pic>
      <p:pic>
        <p:nvPicPr>
          <p:cNvPr id="267" name="Google Shape;267;g2eb4e418637_14_63"/>
          <p:cNvPicPr preferRelativeResize="0"/>
          <p:nvPr/>
        </p:nvPicPr>
        <p:blipFill>
          <a:blip r:embed="rId17">
            <a:alphaModFix/>
          </a:blip>
          <a:stretch>
            <a:fillRect/>
          </a:stretch>
        </p:blipFill>
        <p:spPr>
          <a:xfrm>
            <a:off x="18351750" y="12696776"/>
            <a:ext cx="4596000" cy="3446966"/>
          </a:xfrm>
          <a:prstGeom prst="rect">
            <a:avLst/>
          </a:prstGeom>
          <a:noFill/>
          <a:ln cap="flat" cmpd="sng" w="19050">
            <a:solidFill>
              <a:schemeClr val="dk2"/>
            </a:solidFill>
            <a:prstDash val="solid"/>
            <a:round/>
            <a:headEnd len="sm" w="sm" type="none"/>
            <a:tailEnd len="sm" w="sm" type="none"/>
          </a:ln>
        </p:spPr>
      </p:pic>
      <p:sp>
        <p:nvSpPr>
          <p:cNvPr id="268" name="Google Shape;268;g2eb4e418637_14_63"/>
          <p:cNvSpPr txBox="1"/>
          <p:nvPr/>
        </p:nvSpPr>
        <p:spPr>
          <a:xfrm>
            <a:off x="18264836" y="16123532"/>
            <a:ext cx="3953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chemeClr val="dk1"/>
                </a:solidFill>
                <a:latin typeface="Times New Roman"/>
                <a:ea typeface="Times New Roman"/>
                <a:cs typeface="Times New Roman"/>
                <a:sym typeface="Times New Roman"/>
              </a:rPr>
              <a:t>Fig 8. </a:t>
            </a:r>
            <a:r>
              <a:rPr lang="en-US" sz="1900">
                <a:solidFill>
                  <a:schemeClr val="dk1"/>
                </a:solidFill>
                <a:latin typeface="Times New Roman"/>
                <a:ea typeface="Times New Roman"/>
                <a:cs typeface="Times New Roman"/>
                <a:sym typeface="Times New Roman"/>
              </a:rPr>
              <a:t>Graph of training loss over time</a:t>
            </a:r>
            <a:endParaRPr sz="1900">
              <a:solidFill>
                <a:schemeClr val="dk1"/>
              </a:solidFill>
              <a:latin typeface="Times New Roman"/>
              <a:ea typeface="Times New Roman"/>
              <a:cs typeface="Times New Roman"/>
              <a:sym typeface="Times New Roman"/>
            </a:endParaRPr>
          </a:p>
        </p:txBody>
      </p:sp>
      <p:sp>
        <p:nvSpPr>
          <p:cNvPr id="269" name="Google Shape;269;g2eb4e418637_14_63"/>
          <p:cNvSpPr txBox="1"/>
          <p:nvPr/>
        </p:nvSpPr>
        <p:spPr>
          <a:xfrm>
            <a:off x="23845475" y="7068281"/>
            <a:ext cx="794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900">
                <a:solidFill>
                  <a:schemeClr val="dk1"/>
                </a:solidFill>
                <a:latin typeface="Times New Roman"/>
                <a:ea typeface="Times New Roman"/>
                <a:cs typeface="Times New Roman"/>
                <a:sym typeface="Times New Roman"/>
              </a:rPr>
              <a:t>Fig 11. </a:t>
            </a:r>
            <a:r>
              <a:rPr lang="en-US" sz="1900">
                <a:solidFill>
                  <a:schemeClr val="dk1"/>
                </a:solidFill>
                <a:latin typeface="Times New Roman"/>
                <a:ea typeface="Times New Roman"/>
                <a:cs typeface="Times New Roman"/>
                <a:sym typeface="Times New Roman"/>
              </a:rPr>
              <a:t>Sequence of facial renders of talking face</a:t>
            </a:r>
            <a:endParaRPr sz="1900">
              <a:solidFill>
                <a:schemeClr val="dk1"/>
              </a:solidFill>
              <a:latin typeface="Times New Roman"/>
              <a:ea typeface="Times New Roman"/>
              <a:cs typeface="Times New Roman"/>
              <a:sym typeface="Times New Roman"/>
            </a:endParaRPr>
          </a:p>
        </p:txBody>
      </p:sp>
      <p:pic>
        <p:nvPicPr>
          <p:cNvPr id="270" name="Google Shape;270;g2eb4e418637_14_63"/>
          <p:cNvPicPr preferRelativeResize="0"/>
          <p:nvPr/>
        </p:nvPicPr>
        <p:blipFill>
          <a:blip r:embed="rId18">
            <a:alphaModFix/>
          </a:blip>
          <a:stretch>
            <a:fillRect/>
          </a:stretch>
        </p:blipFill>
        <p:spPr>
          <a:xfrm>
            <a:off x="9788113" y="18678307"/>
            <a:ext cx="5337175" cy="2453800"/>
          </a:xfrm>
          <a:prstGeom prst="rect">
            <a:avLst/>
          </a:prstGeom>
          <a:noFill/>
          <a:ln cap="flat" cmpd="sng" w="19050">
            <a:solidFill>
              <a:schemeClr val="dk2"/>
            </a:solidFill>
            <a:prstDash val="solid"/>
            <a:round/>
            <a:headEnd len="sm" w="sm" type="none"/>
            <a:tailEnd len="sm" w="sm" type="none"/>
          </a:ln>
        </p:spPr>
      </p:pic>
      <p:pic>
        <p:nvPicPr>
          <p:cNvPr id="271" name="Google Shape;271;g2eb4e418637_14_63"/>
          <p:cNvPicPr preferRelativeResize="0"/>
          <p:nvPr/>
        </p:nvPicPr>
        <p:blipFill>
          <a:blip r:embed="rId19">
            <a:alphaModFix/>
          </a:blip>
          <a:stretch>
            <a:fillRect/>
          </a:stretch>
        </p:blipFill>
        <p:spPr>
          <a:xfrm>
            <a:off x="27533421" y="7759950"/>
            <a:ext cx="4930930" cy="3140100"/>
          </a:xfrm>
          <a:prstGeom prst="rect">
            <a:avLst/>
          </a:prstGeom>
          <a:noFill/>
          <a:ln cap="flat" cmpd="sng" w="19050">
            <a:solidFill>
              <a:schemeClr val="dk2"/>
            </a:solidFill>
            <a:prstDash val="solid"/>
            <a:round/>
            <a:headEnd len="sm" w="sm" type="none"/>
            <a:tailEnd len="sm" w="sm" type="none"/>
          </a:ln>
        </p:spPr>
      </p:pic>
      <p:sp>
        <p:nvSpPr>
          <p:cNvPr id="272" name="Google Shape;272;g2eb4e418637_14_63"/>
          <p:cNvSpPr txBox="1"/>
          <p:nvPr/>
        </p:nvSpPr>
        <p:spPr>
          <a:xfrm>
            <a:off x="23986225" y="7760000"/>
            <a:ext cx="2937600" cy="33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200">
                <a:solidFill>
                  <a:schemeClr val="dk1"/>
                </a:solidFill>
                <a:latin typeface="Times New Roman"/>
                <a:ea typeface="Times New Roman"/>
                <a:cs typeface="Times New Roman"/>
                <a:sym typeface="Times New Roman"/>
              </a:rPr>
              <a:t>Sampling Method:</a:t>
            </a:r>
            <a:endParaRPr b="1"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x</a:t>
            </a:r>
            <a:r>
              <a:rPr baseline="-25000" lang="en-US" sz="2200">
                <a:solidFill>
                  <a:schemeClr val="dk1"/>
                </a:solidFill>
                <a:latin typeface="Times New Roman"/>
                <a:ea typeface="Times New Roman"/>
                <a:cs typeface="Times New Roman"/>
                <a:sym typeface="Times New Roman"/>
              </a:rPr>
              <a:t>T</a:t>
            </a:r>
            <a:r>
              <a:rPr lang="en-US" sz="2200">
                <a:solidFill>
                  <a:schemeClr val="dk1"/>
                </a:solidFill>
                <a:latin typeface="Times New Roman"/>
                <a:ea typeface="Times New Roman"/>
                <a:cs typeface="Times New Roman"/>
                <a:sym typeface="Times New Roman"/>
              </a:rPr>
              <a:t> noisy input</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lang="en-US" sz="2200">
                <a:solidFill>
                  <a:schemeClr val="dk1"/>
                </a:solidFill>
                <a:latin typeface="Times New Roman"/>
                <a:ea typeface="Times New Roman"/>
                <a:cs typeface="Times New Roman"/>
                <a:sym typeface="Times New Roman"/>
              </a:rPr>
              <a:t>classifier free guidance</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200">
              <a:solidFill>
                <a:schemeClr val="dk1"/>
              </a:solidFill>
              <a:latin typeface="Calibri"/>
              <a:ea typeface="Calibri"/>
              <a:cs typeface="Calibri"/>
              <a:sym typeface="Calibri"/>
            </a:endParaRPr>
          </a:p>
        </p:txBody>
      </p:sp>
      <p:sp>
        <p:nvSpPr>
          <p:cNvPr id="273" name="Google Shape;273;g2eb4e418637_14_63"/>
          <p:cNvSpPr txBox="1"/>
          <p:nvPr/>
        </p:nvSpPr>
        <p:spPr>
          <a:xfrm>
            <a:off x="9680910" y="21152613"/>
            <a:ext cx="47982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0"/>
                  </a:ext>
                </a:extLst>
              </a:rPr>
              <a:t>Fig 9. </a:t>
            </a:r>
            <a:r>
              <a:rPr lang="en-US" sz="1900">
                <a:solidFill>
                  <a:schemeClr val="dk1"/>
                </a:solidFill>
                <a:latin typeface="Times New Roman"/>
                <a:ea typeface="Times New Roman"/>
                <a:cs typeface="Times New Roman"/>
                <a:sym typeface="Times New Roman"/>
              </a:rPr>
              <a:t>Training process </a:t>
            </a:r>
            <a:endParaRPr sz="1900">
              <a:solidFill>
                <a:schemeClr val="dk1"/>
              </a:solidFill>
              <a:latin typeface="Times New Roman"/>
              <a:ea typeface="Times New Roman"/>
              <a:cs typeface="Times New Roman"/>
              <a:sym typeface="Times New Roman"/>
            </a:endParaRPr>
          </a:p>
        </p:txBody>
      </p:sp>
      <p:sp>
        <p:nvSpPr>
          <p:cNvPr id="274" name="Google Shape;274;g2eb4e418637_14_63"/>
          <p:cNvSpPr txBox="1"/>
          <p:nvPr/>
        </p:nvSpPr>
        <p:spPr>
          <a:xfrm>
            <a:off x="27440566" y="10892075"/>
            <a:ext cx="4798200" cy="41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900">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1"/>
                  </a:ext>
                </a:extLst>
              </a:rPr>
              <a:t>Fig 12. </a:t>
            </a:r>
            <a:r>
              <a:rPr lang="en-US" sz="1900">
                <a:solidFill>
                  <a:schemeClr val="dk1"/>
                </a:solidFill>
                <a:latin typeface="Times New Roman"/>
                <a:ea typeface="Times New Roman"/>
                <a:cs typeface="Times New Roman"/>
                <a:sym typeface="Times New Roman"/>
              </a:rPr>
              <a:t>Sampling process </a:t>
            </a:r>
            <a:endParaRPr sz="1900">
              <a:solidFill>
                <a:schemeClr val="dk1"/>
              </a:solidFill>
              <a:latin typeface="Times New Roman"/>
              <a:ea typeface="Times New Roman"/>
              <a:cs typeface="Times New Roman"/>
              <a:sym typeface="Times New Roman"/>
            </a:endParaRPr>
          </a:p>
        </p:txBody>
      </p:sp>
      <p:pic>
        <p:nvPicPr>
          <p:cNvPr id="275" name="Google Shape;275;g2eb4e418637_14_63"/>
          <p:cNvPicPr preferRelativeResize="0"/>
          <p:nvPr/>
        </p:nvPicPr>
        <p:blipFill>
          <a:blip r:embed="rId20">
            <a:alphaModFix/>
          </a:blip>
          <a:stretch>
            <a:fillRect/>
          </a:stretch>
        </p:blipFill>
        <p:spPr>
          <a:xfrm>
            <a:off x="24594967" y="9211313"/>
            <a:ext cx="1973440" cy="1965950"/>
          </a:xfrm>
          <a:prstGeom prst="rect">
            <a:avLst/>
          </a:prstGeom>
          <a:solidFill>
            <a:srgbClr val="004B19"/>
          </a:solidFill>
          <a:ln cap="flat" cmpd="sng" w="9525">
            <a:solidFill>
              <a:srgbClr val="1C4587"/>
            </a:solidFill>
            <a:prstDash val="solid"/>
            <a:round/>
            <a:headEnd len="sm" w="sm" type="none"/>
            <a:tailEnd len="sm" w="sm" type="none"/>
          </a:ln>
        </p:spPr>
      </p:pic>
      <p:sp>
        <p:nvSpPr>
          <p:cNvPr id="276" name="Google Shape;276;g2eb4e418637_14_63"/>
          <p:cNvSpPr txBox="1"/>
          <p:nvPr/>
        </p:nvSpPr>
        <p:spPr>
          <a:xfrm>
            <a:off x="9680900" y="12481350"/>
            <a:ext cx="8583900" cy="541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2000">
                <a:solidFill>
                  <a:schemeClr val="dk1"/>
                </a:solidFill>
                <a:latin typeface="Times New Roman"/>
                <a:ea typeface="Times New Roman"/>
                <a:cs typeface="Times New Roman"/>
                <a:sym typeface="Times New Roman"/>
              </a:rPr>
              <a:t>Dataset Overview:</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BEAT2 Dataset: Contains multi-language, large-scale emotional and semantic datasets that are conversationally accurate, featuring facial and gestural expressions.</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lang="en-US" sz="2000">
                <a:solidFill>
                  <a:schemeClr val="dk1"/>
                </a:solidFill>
                <a:latin typeface="Times New Roman"/>
                <a:ea typeface="Times New Roman"/>
                <a:cs typeface="Times New Roman"/>
                <a:sym typeface="Times New Roman"/>
              </a:rPr>
              <a:t>Data Split: 80% training and 20% testing. This split ensures a high number of training data without risking overfitting or compromising model accuracy.</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US" sz="2000">
                <a:solidFill>
                  <a:schemeClr val="dk1"/>
                </a:solidFill>
                <a:latin typeface="Times New Roman"/>
                <a:ea typeface="Times New Roman"/>
                <a:cs typeface="Times New Roman"/>
                <a:sym typeface="Times New Roman"/>
              </a:rPr>
              <a:t>Methods for Training: </a:t>
            </a:r>
            <a:endParaRPr b="1"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Transformers: </a:t>
            </a:r>
            <a:r>
              <a:rPr lang="en-US" sz="2000">
                <a:solidFill>
                  <a:schemeClr val="dk1"/>
                </a:solidFill>
                <a:latin typeface="Times New Roman"/>
                <a:ea typeface="Times New Roman"/>
                <a:cs typeface="Times New Roman"/>
                <a:sym typeface="Times New Roman"/>
              </a:rPr>
              <a:t>base component for our denoising network, excel at sequence modelling with a normalization layer</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Classifier-free Guidance:</a:t>
            </a:r>
            <a:r>
              <a:rPr lang="en-US" sz="2000">
                <a:solidFill>
                  <a:schemeClr val="dk1"/>
                </a:solidFill>
                <a:latin typeface="Times New Roman"/>
                <a:ea typeface="Times New Roman"/>
                <a:cs typeface="Times New Roman"/>
                <a:sym typeface="Times New Roman"/>
              </a:rPr>
              <a:t> balances between diversity and sample quality during inference</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Caching:</a:t>
            </a:r>
            <a:r>
              <a:rPr lang="en-US" sz="2000">
                <a:solidFill>
                  <a:schemeClr val="dk1"/>
                </a:solidFill>
                <a:latin typeface="Times New Roman"/>
                <a:ea typeface="Times New Roman"/>
                <a:cs typeface="Times New Roman"/>
                <a:sym typeface="Times New Roman"/>
              </a:rPr>
              <a:t> Data loading for Machine Learning uncompressed large datasets, making it more efficient to use, with pickle and LMDB</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chemeClr val="dk1"/>
              </a:solidFill>
              <a:latin typeface="Times New Roman"/>
              <a:ea typeface="Times New Roman"/>
              <a:cs typeface="Times New Roman"/>
              <a:sym typeface="Times New Roman"/>
            </a:endParaRPr>
          </a:p>
          <a:p>
            <a:pPr indent="0" lvl="0" marL="0" rtl="0" algn="l">
              <a:spcBef>
                <a:spcPts val="0"/>
              </a:spcBef>
              <a:spcAft>
                <a:spcPts val="0"/>
              </a:spcAft>
              <a:buClr>
                <a:schemeClr val="dk1"/>
              </a:buClr>
              <a:buSzPts val="1100"/>
              <a:buFont typeface="Arial"/>
              <a:buNone/>
            </a:pPr>
            <a:r>
              <a:t/>
            </a:r>
            <a:endParaRPr sz="2000">
              <a:solidFill>
                <a:schemeClr val="dk1"/>
              </a:solidFill>
              <a:latin typeface="Times New Roman"/>
              <a:ea typeface="Times New Roman"/>
              <a:cs typeface="Times New Roman"/>
              <a:sym typeface="Times New Roman"/>
            </a:endParaRPr>
          </a:p>
        </p:txBody>
      </p:sp>
      <p:sp>
        <p:nvSpPr>
          <p:cNvPr id="277" name="Google Shape;277;g2eb4e418637_14_63"/>
          <p:cNvSpPr txBox="1"/>
          <p:nvPr/>
        </p:nvSpPr>
        <p:spPr>
          <a:xfrm>
            <a:off x="9693225" y="16829575"/>
            <a:ext cx="3585300" cy="164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000">
                <a:solidFill>
                  <a:schemeClr val="dk1"/>
                </a:solidFill>
                <a:latin typeface="Times New Roman"/>
                <a:ea typeface="Times New Roman"/>
                <a:cs typeface="Times New Roman"/>
                <a:sym typeface="Times New Roman"/>
                <a:extLst>
                  <a:ext uri="http://customooxmlschemas.google.com/">
                    <go:slidesCustomData xmlns:go="http://customooxmlschemas.google.com/" textRoundtripDataId="12"/>
                  </a:ext>
                </a:extLst>
              </a:rPr>
              <a:t>Training </a:t>
            </a:r>
            <a:r>
              <a:rPr b="1" lang="en-US" sz="2000">
                <a:solidFill>
                  <a:schemeClr val="dk1"/>
                </a:solidFill>
                <a:latin typeface="Times New Roman"/>
                <a:ea typeface="Times New Roman"/>
                <a:cs typeface="Times New Roman"/>
                <a:sym typeface="Times New Roman"/>
              </a:rPr>
              <a:t>method: </a:t>
            </a:r>
            <a:endParaRPr b="1"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x₀</a:t>
            </a:r>
            <a:r>
              <a:rPr lang="en-US" sz="2000">
                <a:solidFill>
                  <a:schemeClr val="dk1"/>
                </a:solidFill>
                <a:latin typeface="Times New Roman"/>
                <a:ea typeface="Times New Roman"/>
                <a:cs typeface="Times New Roman"/>
                <a:sym typeface="Times New Roman"/>
              </a:rPr>
              <a:t>: initial sample</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t</a:t>
            </a:r>
            <a:r>
              <a:rPr lang="en-US" sz="2000">
                <a:solidFill>
                  <a:schemeClr val="dk1"/>
                </a:solidFill>
                <a:latin typeface="Times New Roman"/>
                <a:ea typeface="Times New Roman"/>
                <a:cs typeface="Times New Roman"/>
                <a:sym typeface="Times New Roman"/>
              </a:rPr>
              <a:t>: time step</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~N</a:t>
            </a:r>
            <a:r>
              <a:rPr lang="en-US" sz="2000">
                <a:solidFill>
                  <a:schemeClr val="dk1"/>
                </a:solidFill>
                <a:latin typeface="Times New Roman"/>
                <a:ea typeface="Times New Roman"/>
                <a:cs typeface="Times New Roman"/>
                <a:sym typeface="Times New Roman"/>
              </a:rPr>
              <a:t>: gaussian distribution</a:t>
            </a:r>
            <a:endParaRPr sz="2000">
              <a:solidFill>
                <a:schemeClr val="dk1"/>
              </a:solidFill>
              <a:latin typeface="Times New Roman"/>
              <a:ea typeface="Times New Roman"/>
              <a:cs typeface="Times New Roman"/>
              <a:sym typeface="Times New Roman"/>
            </a:endParaRPr>
          </a:p>
          <a:p>
            <a:pPr indent="-355600" lvl="0" marL="457200" rtl="0" algn="l">
              <a:spcBef>
                <a:spcPts val="0"/>
              </a:spcBef>
              <a:spcAft>
                <a:spcPts val="0"/>
              </a:spcAft>
              <a:buClr>
                <a:schemeClr val="dk1"/>
              </a:buClr>
              <a:buSzPts val="2000"/>
              <a:buFont typeface="Times New Roman"/>
              <a:buChar char="●"/>
            </a:pPr>
            <a:r>
              <a:rPr b="1" lang="en-US" sz="2000">
                <a:solidFill>
                  <a:schemeClr val="dk1"/>
                </a:solidFill>
                <a:latin typeface="Times New Roman"/>
                <a:ea typeface="Times New Roman"/>
                <a:cs typeface="Times New Roman"/>
                <a:sym typeface="Times New Roman"/>
              </a:rPr>
              <a:t>ϵ, θ</a:t>
            </a:r>
            <a:r>
              <a:rPr lang="en-US" sz="2000">
                <a:solidFill>
                  <a:schemeClr val="dk1"/>
                </a:solidFill>
                <a:latin typeface="Times New Roman"/>
                <a:ea typeface="Times New Roman"/>
                <a:cs typeface="Times New Roman"/>
                <a:sym typeface="Times New Roman"/>
              </a:rPr>
              <a:t>: network prediction</a:t>
            </a:r>
            <a:endParaRPr sz="2000">
              <a:solidFill>
                <a:schemeClr val="dk1"/>
              </a:solidFill>
              <a:latin typeface="Calibri"/>
              <a:ea typeface="Calibri"/>
              <a:cs typeface="Calibri"/>
              <a:sym typeface="Calibri"/>
            </a:endParaRPr>
          </a:p>
        </p:txBody>
      </p:sp>
      <p:pic>
        <p:nvPicPr>
          <p:cNvPr id="278" name="Google Shape;278;g2eb4e418637_14_63"/>
          <p:cNvPicPr preferRelativeResize="0"/>
          <p:nvPr/>
        </p:nvPicPr>
        <p:blipFill>
          <a:blip r:embed="rId21">
            <a:alphaModFix/>
          </a:blip>
          <a:stretch>
            <a:fillRect/>
          </a:stretch>
        </p:blipFill>
        <p:spPr>
          <a:xfrm>
            <a:off x="16023350" y="14212038"/>
            <a:ext cx="7620000" cy="22669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2021-01-25T01:32:11Z</dcterms:created>
  <dc:creator>Stefano Leonardi</dc:creator>
</cp:coreProperties>
</file>